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2" r:id="rId5"/>
    <p:sldId id="259" r:id="rId6"/>
    <p:sldId id="271" r:id="rId7"/>
    <p:sldId id="260" r:id="rId8"/>
    <p:sldId id="273" r:id="rId9"/>
    <p:sldId id="261" r:id="rId10"/>
    <p:sldId id="262" r:id="rId11"/>
    <p:sldId id="263" r:id="rId12"/>
    <p:sldId id="264" r:id="rId13"/>
    <p:sldId id="265" r:id="rId14"/>
    <p:sldId id="269" r:id="rId15"/>
    <p:sldId id="266" r:id="rId16"/>
    <p:sldId id="267" r:id="rId17"/>
    <p:sldId id="268" r:id="rId18"/>
    <p:sldId id="270" r:id="rId19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4656"/>
  </p:normalViewPr>
  <p:slideViewPr>
    <p:cSldViewPr snapToGrid="0">
      <p:cViewPr varScale="1">
        <p:scale>
          <a:sx n="91" d="100"/>
          <a:sy n="91" d="100"/>
        </p:scale>
        <p:origin x="79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3BE02-D998-538E-E201-D401EB44D8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E9DDB-1FDA-1A7C-BDAB-0CF3A8EC7E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B3197-E9A6-1B93-0697-58FBFC969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61306F-DA21-100F-EBBE-3B0B2E95F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90342-7487-C00F-8EC0-AD6757803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1849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7114E-AF71-DFBB-A502-7B9EFD4F9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EA4FE-D281-D3C5-1CA2-32AB61556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491E5-1E39-7D6E-CD6A-3D70E51ED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2A5F0-E781-1A9E-FA71-D17A7AB7C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F7BE92-E650-3B59-A90B-AC27A4059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364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055EE3-3AA9-34F8-1BB0-09497B3E17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61D912-A00B-EF33-CA43-FBC65C47A6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F95FD-EC1A-9D64-939C-5D2F7808F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4C0B5-0235-10B3-9A4A-D17362DA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03462-4A7A-7627-3ADC-1C84A3892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65825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1E092-E56C-520C-0D98-23A816004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5E289-D232-2836-E1F2-761978F846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6D2CCB-3F77-E16F-1D24-BD9663275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EA18A-64C0-11BA-35F3-E7E9B7BB7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96250-0871-73A9-211F-B4CEA8463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3447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2E0F7-A4D0-E8CC-E1CE-A57FEC5FA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4173B-6229-9C26-63AB-1C69A8F92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51A5EB-20F5-1CA5-350A-B48368B1A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1BEB58-F352-EB58-61E4-AFC9C972A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ECFC2-9084-9EE9-DFCD-8AD7C7117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19312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E94CE-FA4D-3AF8-3D08-3E2627742F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E649-79FA-0506-667A-42AF7D8A0B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68F398-E612-E70D-C73E-C99263837D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D303F4-C559-753E-1344-9816F1E7F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7CED94-27BA-75B4-EB9E-C6ED8AA94A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2C712-AE40-80DC-7BED-8CAE35853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077754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A39773-AE0E-9D28-F7F3-2CA4B74F0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389456-267B-AEC9-6837-9305EAFDC4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35BA4D-08A9-F5C1-E091-50FEFC9B3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F018A3-5577-9331-25D2-8CA6E9BA28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23D8FE-3D0C-0055-6D8E-4570F07C15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E4B183-7AB4-4724-9707-C05996324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870ABF-5042-EA5D-D28D-3CE45A996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062E6C-BE04-1F9F-5C38-10078D4B6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26834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C3053-A2B4-B3F4-7327-98F394B93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72FDD5-539A-3E2B-68DF-2E2C82DE2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2829A-BF2A-AEB1-5DC5-C100388730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DB34B2-015F-9288-E2DA-0CEBFD2B3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47620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9F6C30-7DB7-87BF-AA50-072E65C34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203300-C89C-E848-9B2C-0A10F33A5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2F54C4-0EDE-317E-67A6-A33C932252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645455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AB67-23B2-63EE-62DD-B6562A3A7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E704F-66F5-4CB7-B84F-BF633D9E1E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6D346C-71B9-5F90-87D2-67CCEC49A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1D8788-0FD8-437B-2F17-93DB98EC3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13BDE5-626E-0256-4D62-816F2878E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B8FB0-44DC-B91B-3D2D-45C1A82BB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3905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468FC-8165-3EE7-1BC8-27D3D8C27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C215FD-D508-2468-7BA1-478BDC9243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825CED-41F9-1152-7602-76ADDA99A6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2B1C51-8994-932F-D0C5-604DA8F8D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B3BB79-9CE8-CA73-F08E-7F522C40D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7425AF-72EB-5212-8A7E-A94727C54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65347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1E1179-7141-0FC8-EAED-D15757F3B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A8B6F-A051-439E-FF8D-3BCCF3801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FD37F8-9BAA-A723-6152-1870A41CEE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1F73E9E-BBDF-4F56-A877-649824E430BD}" type="datetimeFigureOut">
              <a:rPr lang="en-NL" smtClean="0"/>
              <a:t>20/05/2024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21E85-ABD5-B2BA-03FD-23383FE342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711AA-485D-03A2-5C1A-38319C6EC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41482E5-F01D-40D7-BD7F-E0C69B924BD1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96129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5CB135-4122-AF7E-F05B-864BF420D5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393" y="1174820"/>
            <a:ext cx="5747656" cy="2963492"/>
          </a:xfrm>
        </p:spPr>
        <p:txBody>
          <a:bodyPr>
            <a:normAutofit fontScale="90000"/>
          </a:bodyPr>
          <a:lstStyle/>
          <a:p>
            <a:pPr algn="l"/>
            <a:r>
              <a:rPr lang="nl-NL" sz="5400" dirty="0">
                <a:solidFill>
                  <a:schemeClr val="bg1"/>
                </a:solidFill>
              </a:rPr>
              <a:t>Mijn examenproject</a:t>
            </a:r>
            <a:br>
              <a:rPr lang="nl-NL" sz="5400" dirty="0">
                <a:solidFill>
                  <a:schemeClr val="bg1"/>
                </a:solidFill>
              </a:rPr>
            </a:br>
            <a:br>
              <a:rPr lang="nl-NL" sz="5400" dirty="0">
                <a:solidFill>
                  <a:schemeClr val="bg1"/>
                </a:solidFill>
              </a:rPr>
            </a:br>
            <a:r>
              <a:rPr lang="nl-NL" sz="54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gemaakt met behulp van generatieven AI</a:t>
            </a:r>
            <a:endParaRPr lang="en-NL" sz="54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5" name="Picture 4" descr="A game with a red line and crosses&#10;&#10;Description automatically generated">
            <a:extLst>
              <a:ext uri="{FF2B5EF4-FFF2-40B4-BE49-F238E27FC236}">
                <a16:creationId xmlns:a16="http://schemas.microsoft.com/office/drawing/2014/main" id="{EBB1D07D-06FA-65E0-2828-D695404D71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40" r="21298" b="2"/>
          <a:stretch/>
        </p:blipFill>
        <p:spPr>
          <a:xfrm>
            <a:off x="6243767" y="1014611"/>
            <a:ext cx="4965440" cy="4443144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686A5CBB-E03B-4019-8BCD-78975D39E4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138312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4993204-9792-4E61-A83C-73D4379E2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138312"/>
            <a:ext cx="5260975" cy="1410656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3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763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1CBDC0-6EBB-F789-0CEB-C91A32783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Feedback op </a:t>
            </a:r>
            <a:r>
              <a:rPr lang="en-US" sz="4000" dirty="0" err="1">
                <a:solidFill>
                  <a:srgbClr val="FFFFFF"/>
                </a:solidFill>
              </a:rPr>
              <a:t>fase</a:t>
            </a:r>
            <a:r>
              <a:rPr lang="en-US" sz="4000" dirty="0">
                <a:solidFill>
                  <a:srgbClr val="FFFFFF"/>
                </a:solidFill>
              </a:rPr>
              <a:t>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D722F-7BE7-5F89-AFF9-2A398245A4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1507" y="387224"/>
            <a:ext cx="3291839" cy="8304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  <a:effectLst/>
              </a:rPr>
              <a:t>Ik deed mijn feedback via play testing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90DEAF8-53F0-9385-843A-87C63BA4E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177" y="2379314"/>
            <a:ext cx="6226780" cy="3985139"/>
          </a:xfrm>
          <a:prstGeom prst="rect">
            <a:avLst/>
          </a:prstGeom>
        </p:spPr>
      </p:pic>
      <p:pic>
        <p:nvPicPr>
          <p:cNvPr id="6" name="Picture 5" descr="A white text with black text&#10;&#10;Description automatically generated">
            <a:extLst>
              <a:ext uri="{FF2B5EF4-FFF2-40B4-BE49-F238E27FC236}">
                <a16:creationId xmlns:a16="http://schemas.microsoft.com/office/drawing/2014/main" id="{3DFFB59E-C007-1A80-B8D1-9294EDCF50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379314"/>
            <a:ext cx="5831135" cy="4125526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3D5AB4-4B51-AFC7-138E-38EFDE66CAE7}"/>
              </a:ext>
            </a:extLst>
          </p:cNvPr>
          <p:cNvSpPr txBox="1">
            <a:spLocks/>
          </p:cNvSpPr>
          <p:nvPr/>
        </p:nvSpPr>
        <p:spPr>
          <a:xfrm>
            <a:off x="5108986" y="1031365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2200" dirty="0"/>
          </a:p>
          <a:p>
            <a:endParaRPr lang="nl-NL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NL" sz="2200" dirty="0"/>
              <a:t>              </a:t>
            </a:r>
            <a:r>
              <a:rPr lang="nl-NL" sz="2200" dirty="0">
                <a:solidFill>
                  <a:schemeClr val="accent6"/>
                </a:solidFill>
              </a:rPr>
              <a:t>Mijn Scrumboard:</a:t>
            </a:r>
            <a:endParaRPr lang="en-NL" sz="2200" dirty="0">
              <a:solidFill>
                <a:schemeClr val="accent6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37086E9-72F5-0CE6-1953-7BEB59B593FC}"/>
              </a:ext>
            </a:extLst>
          </p:cNvPr>
          <p:cNvSpPr txBox="1">
            <a:spLocks/>
          </p:cNvSpPr>
          <p:nvPr/>
        </p:nvSpPr>
        <p:spPr>
          <a:xfrm>
            <a:off x="-676290" y="1031365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2200" dirty="0"/>
          </a:p>
          <a:p>
            <a:endParaRPr lang="nl-NL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NL" sz="2200" dirty="0"/>
              <a:t>              </a:t>
            </a:r>
            <a:r>
              <a:rPr lang="nl-NL" sz="2200" dirty="0">
                <a:solidFill>
                  <a:schemeClr val="accent6"/>
                </a:solidFill>
              </a:rPr>
              <a:t>Feedback: </a:t>
            </a:r>
            <a:endParaRPr lang="en-NL" sz="2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67882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3B08880-F4DE-42E0-AE26-F56F56349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F9A1E6-B12D-14BC-BE00-62D8C9A5D8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92530"/>
            <a:ext cx="4394200" cy="1045029"/>
          </a:xfrm>
        </p:spPr>
        <p:txBody>
          <a:bodyPr anchor="t">
            <a:normAutofit/>
          </a:bodyPr>
          <a:lstStyle/>
          <a:p>
            <a:r>
              <a:rPr lang="nl-NL" sz="4000" dirty="0">
                <a:solidFill>
                  <a:schemeClr val="bg1"/>
                </a:solidFill>
              </a:rPr>
              <a:t>Fase 2 </a:t>
            </a:r>
            <a:endParaRPr lang="en-NL" sz="40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DFEF7-481B-999E-84C2-3E228AAC63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331371"/>
            <a:ext cx="4394200" cy="4006608"/>
          </a:xfrm>
        </p:spPr>
        <p:txBody>
          <a:bodyPr>
            <a:normAutofit lnSpcReduction="10000"/>
          </a:bodyPr>
          <a:lstStyle/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Meerdere start schermen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Afgetekende buitenlijnen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Nederlandse tekst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4 op een rij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Een basis AI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B47910-8AD2-E7E9-6991-A46B178F05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6749"/>
          <a:stretch/>
        </p:blipFill>
        <p:spPr>
          <a:xfrm>
            <a:off x="5836446" y="1"/>
            <a:ext cx="6355554" cy="3333749"/>
          </a:xfrm>
          <a:custGeom>
            <a:avLst/>
            <a:gdLst/>
            <a:ahLst/>
            <a:cxnLst/>
            <a:rect l="l" t="t" r="r" b="b"/>
            <a:pathLst>
              <a:path w="6355554" h="3333749">
                <a:moveTo>
                  <a:pt x="3079" y="0"/>
                </a:moveTo>
                <a:lnTo>
                  <a:pt x="6355554" y="0"/>
                </a:lnTo>
                <a:lnTo>
                  <a:pt x="6355554" y="3333749"/>
                </a:lnTo>
                <a:lnTo>
                  <a:pt x="174108" y="3333749"/>
                </a:lnTo>
                <a:lnTo>
                  <a:pt x="133459" y="3178655"/>
                </a:lnTo>
                <a:cubicBezTo>
                  <a:pt x="59462" y="2881722"/>
                  <a:pt x="221" y="2577554"/>
                  <a:pt x="0" y="2257425"/>
                </a:cubicBez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D706D2-E852-7932-DDA3-BC7FA16CFE2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56" r="16811" b="2"/>
          <a:stretch/>
        </p:blipFill>
        <p:spPr>
          <a:xfrm>
            <a:off x="5881861" y="3524256"/>
            <a:ext cx="3166888" cy="3333744"/>
          </a:xfrm>
          <a:custGeom>
            <a:avLst/>
            <a:gdLst/>
            <a:ahLst/>
            <a:cxnLst/>
            <a:rect l="l" t="t" r="r" b="b"/>
            <a:pathLst>
              <a:path w="3166888" h="3333744">
                <a:moveTo>
                  <a:pt x="178755" y="0"/>
                </a:moveTo>
                <a:lnTo>
                  <a:pt x="3166888" y="0"/>
                </a:lnTo>
                <a:lnTo>
                  <a:pt x="3166888" y="3333744"/>
                </a:lnTo>
                <a:lnTo>
                  <a:pt x="0" y="3333744"/>
                </a:lnTo>
                <a:lnTo>
                  <a:pt x="30190" y="3223677"/>
                </a:lnTo>
                <a:cubicBezTo>
                  <a:pt x="200298" y="2589331"/>
                  <a:pt x="376593" y="1812324"/>
                  <a:pt x="376066" y="1119182"/>
                </a:cubicBezTo>
                <a:cubicBezTo>
                  <a:pt x="375841" y="822121"/>
                  <a:pt x="316596" y="532372"/>
                  <a:pt x="242598" y="241205"/>
                </a:cubicBezTo>
                <a:close/>
              </a:path>
            </a:pathLst>
          </a:cu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8A2A689E-17C0-4832-920D-11B3E03EE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640985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64A290D-B7BC-40B4-AB97-0C801BC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8" y="544"/>
            <a:ext cx="874716" cy="6857455"/>
            <a:chOff x="5632358" y="544"/>
            <a:chExt cx="874716" cy="6857455"/>
          </a:xfrm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C60D1EB-842B-4027-9728-E57314926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08000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44E103E5-C039-4EA4-843B-AD566B5C9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F755244-B4E7-2969-E361-705E92ED45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935" r="28245" b="2"/>
          <a:stretch/>
        </p:blipFill>
        <p:spPr>
          <a:xfrm>
            <a:off x="9239250" y="3524256"/>
            <a:ext cx="2952750" cy="3333749"/>
          </a:xfrm>
          <a:custGeom>
            <a:avLst/>
            <a:gdLst/>
            <a:ahLst/>
            <a:cxnLst/>
            <a:rect l="l" t="t" r="r" b="b"/>
            <a:pathLst>
              <a:path w="2952750" h="3333749">
                <a:moveTo>
                  <a:pt x="0" y="0"/>
                </a:moveTo>
                <a:lnTo>
                  <a:pt x="2952750" y="0"/>
                </a:lnTo>
                <a:lnTo>
                  <a:pt x="2952750" y="3333749"/>
                </a:lnTo>
                <a:lnTo>
                  <a:pt x="0" y="3333749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35978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2549E-C21F-4EA4-ACD1-FDBD117BD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Feedback op fase 2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CB0FD-ADB8-C5C7-EBCA-50EA962B69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1507" y="387224"/>
            <a:ext cx="3291839" cy="8304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Ik deed mijn feedback via play testing.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16EBA8-F2E3-AB00-B600-E346F412D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0384" y="2065773"/>
            <a:ext cx="6087273" cy="30588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EB1C273-C0C6-36A3-6B65-242234B771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1927000"/>
            <a:ext cx="6213943" cy="3425152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F0D259A-FA0B-DF31-4E14-DAA0DC6C50EB}"/>
              </a:ext>
            </a:extLst>
          </p:cNvPr>
          <p:cNvSpPr txBox="1">
            <a:spLocks/>
          </p:cNvSpPr>
          <p:nvPr/>
        </p:nvSpPr>
        <p:spPr>
          <a:xfrm>
            <a:off x="-815893" y="717259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2200" dirty="0"/>
          </a:p>
          <a:p>
            <a:endParaRPr lang="nl-NL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NL" sz="2200" dirty="0"/>
              <a:t>              </a:t>
            </a:r>
            <a:r>
              <a:rPr lang="nl-NL" sz="2200" dirty="0">
                <a:solidFill>
                  <a:schemeClr val="accent6"/>
                </a:solidFill>
              </a:rPr>
              <a:t>Feedback: </a:t>
            </a:r>
            <a:endParaRPr lang="en-NL" sz="2200" dirty="0">
              <a:solidFill>
                <a:schemeClr val="accent6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31DC7A4-25A0-821A-7B33-3BBD4C8124A4}"/>
              </a:ext>
            </a:extLst>
          </p:cNvPr>
          <p:cNvSpPr txBox="1">
            <a:spLocks/>
          </p:cNvSpPr>
          <p:nvPr/>
        </p:nvSpPr>
        <p:spPr>
          <a:xfrm>
            <a:off x="5372924" y="737777"/>
            <a:ext cx="3429000" cy="34107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2200" dirty="0"/>
          </a:p>
          <a:p>
            <a:endParaRPr lang="nl-NL" sz="2200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nl-NL" sz="2200" dirty="0"/>
              <a:t>              </a:t>
            </a:r>
            <a:r>
              <a:rPr lang="nl-NL" sz="2200" dirty="0">
                <a:solidFill>
                  <a:schemeClr val="accent6"/>
                </a:solidFill>
              </a:rPr>
              <a:t>Mijn Scrumboard:</a:t>
            </a:r>
            <a:endParaRPr lang="en-NL" sz="22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833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C32E7AD0-6AA1-41FA-9E89-6F59F94DF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93E1A31-1F44-4254-A026-2BDA039756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48300" cy="6858000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086D6D-A3C1-AED6-023B-9F6B9657D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400" y="871444"/>
            <a:ext cx="3860854" cy="1065734"/>
          </a:xfrm>
        </p:spPr>
        <p:txBody>
          <a:bodyPr anchor="b">
            <a:normAutofit/>
          </a:bodyPr>
          <a:lstStyle/>
          <a:p>
            <a:pPr algn="ctr"/>
            <a:r>
              <a:rPr lang="nl-NL" sz="3200" dirty="0">
                <a:solidFill>
                  <a:schemeClr val="bg1">
                    <a:alpha val="60000"/>
                  </a:schemeClr>
                </a:solidFill>
              </a:rPr>
              <a:t>Fase 3 de laatste fase</a:t>
            </a:r>
            <a:endParaRPr lang="en-NL" sz="3200" dirty="0">
              <a:solidFill>
                <a:schemeClr val="bg1">
                  <a:alpha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AE5AC-F03E-8305-4F8A-BED377B540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400" y="2418700"/>
            <a:ext cx="4360156" cy="3567858"/>
          </a:xfrm>
        </p:spPr>
        <p:txBody>
          <a:bodyPr anchor="t">
            <a:normAutofit/>
          </a:bodyPr>
          <a:lstStyle/>
          <a:p>
            <a:r>
              <a:rPr lang="nl-NL" sz="2400" dirty="0">
                <a:solidFill>
                  <a:schemeClr val="bg1"/>
                </a:solidFill>
              </a:rPr>
              <a:t>Minder grafische details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Werkende versie van MiniMax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Een andere input systeem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Moeilijkheids graad met meer dan 5 opties</a:t>
            </a:r>
          </a:p>
          <a:p>
            <a:pPr marL="0" indent="0">
              <a:buNone/>
            </a:pPr>
            <a:endParaRPr lang="nl-NL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NL" sz="2000" dirty="0">
              <a:solidFill>
                <a:schemeClr val="bg1"/>
              </a:solidFill>
            </a:endParaRP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45DA6DFD-6FCE-7453-839B-C18B323D0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299" y="1937178"/>
            <a:ext cx="4360157" cy="1918467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BF0CB50D-7083-1206-AB6D-EAEBB629C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8300" y="161593"/>
            <a:ext cx="4360158" cy="1885767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7E729D6C-5E53-F337-9782-2EE07A3E87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263" y="89021"/>
            <a:ext cx="2594737" cy="2477973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683803B-FDDB-4775-ED46-ACDBBB4D9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4981" y="3822945"/>
            <a:ext cx="4373475" cy="22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946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0CC85-3CDF-8B9A-F9C8-A6B4526E1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nl-NL" sz="5400" dirty="0"/>
              <a:t>Gameplay video </a:t>
            </a:r>
            <a:endParaRPr lang="en-NL" sz="5400" dirty="0"/>
          </a:p>
        </p:txBody>
      </p:sp>
      <p:sp>
        <p:nvSpPr>
          <p:cNvPr id="1033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3D117E-E6F2-72A9-9B50-B23B79407D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nl-NL" sz="2200" dirty="0"/>
          </a:p>
          <a:p>
            <a:endParaRPr lang="nl-NL" sz="2200" dirty="0"/>
          </a:p>
          <a:p>
            <a:pPr marL="0" indent="0">
              <a:buNone/>
            </a:pPr>
            <a:r>
              <a:rPr lang="nl-NL" sz="2200" dirty="0"/>
              <a:t>              [Live demo]</a:t>
            </a:r>
            <a:endParaRPr lang="en-NL" sz="2200" dirty="0"/>
          </a:p>
        </p:txBody>
      </p:sp>
      <p:pic>
        <p:nvPicPr>
          <p:cNvPr id="1026" name="Picture 2" descr="Introducing Gameplay">
            <a:extLst>
              <a:ext uri="{FF2B5EF4-FFF2-40B4-BE49-F238E27FC236}">
                <a16:creationId xmlns:a16="http://schemas.microsoft.com/office/drawing/2014/main" id="{9ED0CBD3-353C-5486-5F29-942F4BCC8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1703070"/>
            <a:ext cx="6903720" cy="3451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34324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68FC83-57F3-32F7-1229-FD3296FEA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laatste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versie</a:t>
            </a:r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van de Scrum planning</a:t>
            </a:r>
          </a:p>
        </p:txBody>
      </p:sp>
      <p:pic>
        <p:nvPicPr>
          <p:cNvPr id="5" name="Picture 4" descr="A screenshot of a chat&#10;&#10;Description automatically generated">
            <a:extLst>
              <a:ext uri="{FF2B5EF4-FFF2-40B4-BE49-F238E27FC236}">
                <a16:creationId xmlns:a16="http://schemas.microsoft.com/office/drawing/2014/main" id="{7DAD14B2-B7CA-9581-54C0-BF11988556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586" y="1675227"/>
            <a:ext cx="10278828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80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B8A3C8-F0C6-067B-9E3C-E05742586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1824" y="1641752"/>
            <a:ext cx="5210175" cy="1323439"/>
          </a:xfrm>
        </p:spPr>
        <p:txBody>
          <a:bodyPr anchor="t">
            <a:normAutofit/>
          </a:bodyPr>
          <a:lstStyle/>
          <a:p>
            <a:r>
              <a:rPr lang="nl-NL" sz="3600" dirty="0">
                <a:solidFill>
                  <a:schemeClr val="bg1"/>
                </a:solidFill>
              </a:rPr>
              <a:t>Was het einddoel bereikt?</a:t>
            </a:r>
            <a:endParaRPr lang="en-NL" sz="360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6C54B7-0169-B715-6953-7FD0747E11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3" b="672"/>
          <a:stretch/>
        </p:blipFill>
        <p:spPr>
          <a:xfrm>
            <a:off x="827088" y="1498600"/>
            <a:ext cx="5260975" cy="4676775"/>
          </a:xfrm>
          <a:custGeom>
            <a:avLst/>
            <a:gdLst/>
            <a:ahLst/>
            <a:cxnLst/>
            <a:rect l="l" t="t" r="r" b="b"/>
            <a:pathLst>
              <a:path w="5260975" h="4707593">
                <a:moveTo>
                  <a:pt x="0" y="0"/>
                </a:moveTo>
                <a:lnTo>
                  <a:pt x="5260975" y="0"/>
                </a:lnTo>
                <a:lnTo>
                  <a:pt x="5260975" y="3296937"/>
                </a:lnTo>
                <a:lnTo>
                  <a:pt x="5260975" y="3518571"/>
                </a:lnTo>
                <a:lnTo>
                  <a:pt x="5226503" y="3534000"/>
                </a:lnTo>
                <a:cubicBezTo>
                  <a:pt x="5219783" y="3536785"/>
                  <a:pt x="5212389" y="3538321"/>
                  <a:pt x="5206341" y="3542065"/>
                </a:cubicBezTo>
                <a:cubicBezTo>
                  <a:pt x="5178495" y="3559156"/>
                  <a:pt x="5151515" y="3577591"/>
                  <a:pt x="5123287" y="3594010"/>
                </a:cubicBezTo>
                <a:cubicBezTo>
                  <a:pt x="5094195" y="3611004"/>
                  <a:pt x="5068175" y="3631071"/>
                  <a:pt x="5048107" y="3658244"/>
                </a:cubicBezTo>
                <a:cubicBezTo>
                  <a:pt x="5029480" y="3683496"/>
                  <a:pt x="5011429" y="3709131"/>
                  <a:pt x="4992899" y="3734479"/>
                </a:cubicBezTo>
                <a:cubicBezTo>
                  <a:pt x="4988194" y="3740912"/>
                  <a:pt x="4983873" y="3748498"/>
                  <a:pt x="4977440" y="3752627"/>
                </a:cubicBezTo>
                <a:cubicBezTo>
                  <a:pt x="4964094" y="3761268"/>
                  <a:pt x="4949499" y="3768277"/>
                  <a:pt x="4935193" y="3775382"/>
                </a:cubicBezTo>
                <a:cubicBezTo>
                  <a:pt x="4922903" y="3781431"/>
                  <a:pt x="4909845" y="3785943"/>
                  <a:pt x="4897844" y="3792472"/>
                </a:cubicBezTo>
                <a:cubicBezTo>
                  <a:pt x="4888243" y="3797658"/>
                  <a:pt x="4879697" y="3804859"/>
                  <a:pt x="4870767" y="3811388"/>
                </a:cubicBezTo>
                <a:cubicBezTo>
                  <a:pt x="4862990" y="3817052"/>
                  <a:pt x="4854445" y="3821949"/>
                  <a:pt x="4847916" y="3828767"/>
                </a:cubicBezTo>
                <a:cubicBezTo>
                  <a:pt x="4831977" y="3845281"/>
                  <a:pt x="4815942" y="3861508"/>
                  <a:pt x="4796163" y="3873702"/>
                </a:cubicBezTo>
                <a:cubicBezTo>
                  <a:pt x="4776672" y="3885799"/>
                  <a:pt x="4758237" y="3899338"/>
                  <a:pt x="4738843" y="3911628"/>
                </a:cubicBezTo>
                <a:cubicBezTo>
                  <a:pt x="4719831" y="3923630"/>
                  <a:pt x="4702645" y="3936783"/>
                  <a:pt x="4692755" y="3958099"/>
                </a:cubicBezTo>
                <a:cubicBezTo>
                  <a:pt x="4688339" y="3967508"/>
                  <a:pt x="4682097" y="3977782"/>
                  <a:pt x="4673744" y="3983255"/>
                </a:cubicBezTo>
                <a:cubicBezTo>
                  <a:pt x="4661838" y="3991032"/>
                  <a:pt x="4646764" y="3993817"/>
                  <a:pt x="4633801" y="4000442"/>
                </a:cubicBezTo>
                <a:cubicBezTo>
                  <a:pt x="4618535" y="4008219"/>
                  <a:pt x="4600869" y="4014940"/>
                  <a:pt x="4590499" y="4027326"/>
                </a:cubicBezTo>
                <a:cubicBezTo>
                  <a:pt x="4581281" y="4038368"/>
                  <a:pt x="4571968" y="4047009"/>
                  <a:pt x="4559773" y="4054018"/>
                </a:cubicBezTo>
                <a:cubicBezTo>
                  <a:pt x="4551229" y="4058915"/>
                  <a:pt x="4544892" y="4067844"/>
                  <a:pt x="4536059" y="4071877"/>
                </a:cubicBezTo>
                <a:cubicBezTo>
                  <a:pt x="4524441" y="4077254"/>
                  <a:pt x="4512727" y="4081479"/>
                  <a:pt x="4502549" y="4089832"/>
                </a:cubicBezTo>
                <a:cubicBezTo>
                  <a:pt x="4491987" y="4098473"/>
                  <a:pt x="4479986" y="4105290"/>
                  <a:pt x="4468944" y="4113356"/>
                </a:cubicBezTo>
                <a:cubicBezTo>
                  <a:pt x="4463087" y="4117676"/>
                  <a:pt x="4458286" y="4123341"/>
                  <a:pt x="4452622" y="4127854"/>
                </a:cubicBezTo>
                <a:cubicBezTo>
                  <a:pt x="4442252" y="4136111"/>
                  <a:pt x="4431690" y="4144176"/>
                  <a:pt x="4421032" y="4151953"/>
                </a:cubicBezTo>
                <a:cubicBezTo>
                  <a:pt x="4410375" y="4159731"/>
                  <a:pt x="4400197" y="4168756"/>
                  <a:pt x="4388483" y="4174421"/>
                </a:cubicBezTo>
                <a:cubicBezTo>
                  <a:pt x="4368513" y="4184023"/>
                  <a:pt x="4346717" y="4189784"/>
                  <a:pt x="4327321" y="4200153"/>
                </a:cubicBezTo>
                <a:cubicBezTo>
                  <a:pt x="4307639" y="4210714"/>
                  <a:pt x="4289107" y="4223965"/>
                  <a:pt x="4271633" y="4237983"/>
                </a:cubicBezTo>
                <a:cubicBezTo>
                  <a:pt x="4257807" y="4249025"/>
                  <a:pt x="4244845" y="4259971"/>
                  <a:pt x="4227465" y="4265635"/>
                </a:cubicBezTo>
                <a:cubicBezTo>
                  <a:pt x="4217768" y="4268804"/>
                  <a:pt x="4207591" y="4275717"/>
                  <a:pt x="4201733" y="4283783"/>
                </a:cubicBezTo>
                <a:cubicBezTo>
                  <a:pt x="4189059" y="4301353"/>
                  <a:pt x="4172833" y="4313739"/>
                  <a:pt x="4154494" y="4324301"/>
                </a:cubicBezTo>
                <a:cubicBezTo>
                  <a:pt x="4130010" y="4338511"/>
                  <a:pt x="4105814" y="4353009"/>
                  <a:pt x="4081234" y="4366931"/>
                </a:cubicBezTo>
                <a:cubicBezTo>
                  <a:pt x="4066737" y="4375189"/>
                  <a:pt x="4052335" y="4383926"/>
                  <a:pt x="4036971" y="4389975"/>
                </a:cubicBezTo>
                <a:cubicBezTo>
                  <a:pt x="4005575" y="4402457"/>
                  <a:pt x="3973410" y="4413114"/>
                  <a:pt x="3941725" y="4424733"/>
                </a:cubicBezTo>
                <a:cubicBezTo>
                  <a:pt x="3931355" y="4428477"/>
                  <a:pt x="3921561" y="4433854"/>
                  <a:pt x="3910999" y="4437119"/>
                </a:cubicBezTo>
                <a:cubicBezTo>
                  <a:pt x="3899573" y="4440671"/>
                  <a:pt x="3887285" y="4441727"/>
                  <a:pt x="3875859" y="4445280"/>
                </a:cubicBezTo>
                <a:cubicBezTo>
                  <a:pt x="3856847" y="4451136"/>
                  <a:pt x="3838412" y="4458626"/>
                  <a:pt x="3819401" y="4464579"/>
                </a:cubicBezTo>
                <a:cubicBezTo>
                  <a:pt x="3782723" y="4476005"/>
                  <a:pt x="3745949" y="4486951"/>
                  <a:pt x="3709176" y="4497800"/>
                </a:cubicBezTo>
                <a:cubicBezTo>
                  <a:pt x="3701303" y="4500105"/>
                  <a:pt x="3692757" y="4500393"/>
                  <a:pt x="3684981" y="4502889"/>
                </a:cubicBezTo>
                <a:cubicBezTo>
                  <a:pt x="3664337" y="4509610"/>
                  <a:pt x="3643789" y="4516907"/>
                  <a:pt x="3623338" y="4524300"/>
                </a:cubicBezTo>
                <a:cubicBezTo>
                  <a:pt x="3610953" y="4528813"/>
                  <a:pt x="3598854" y="4534382"/>
                  <a:pt x="3586373" y="4538702"/>
                </a:cubicBezTo>
                <a:cubicBezTo>
                  <a:pt x="3576387" y="4542159"/>
                  <a:pt x="3566113" y="4544847"/>
                  <a:pt x="3555743" y="4546960"/>
                </a:cubicBezTo>
                <a:cubicBezTo>
                  <a:pt x="3546814" y="4548785"/>
                  <a:pt x="3537501" y="4548592"/>
                  <a:pt x="3528667" y="4550801"/>
                </a:cubicBezTo>
                <a:cubicBezTo>
                  <a:pt x="3504759" y="4556753"/>
                  <a:pt x="3481140" y="4563475"/>
                  <a:pt x="3457424" y="4569811"/>
                </a:cubicBezTo>
                <a:cubicBezTo>
                  <a:pt x="3447919" y="4572308"/>
                  <a:pt x="3438221" y="4574133"/>
                  <a:pt x="3429003" y="4577301"/>
                </a:cubicBezTo>
                <a:cubicBezTo>
                  <a:pt x="3404327" y="4585654"/>
                  <a:pt x="3380036" y="4595159"/>
                  <a:pt x="3355264" y="4603033"/>
                </a:cubicBezTo>
                <a:cubicBezTo>
                  <a:pt x="3334717" y="4609562"/>
                  <a:pt x="3313593" y="4614266"/>
                  <a:pt x="3292757" y="4620027"/>
                </a:cubicBezTo>
                <a:cubicBezTo>
                  <a:pt x="3283924" y="4622524"/>
                  <a:pt x="3275475" y="4626077"/>
                  <a:pt x="3266643" y="4628188"/>
                </a:cubicBezTo>
                <a:cubicBezTo>
                  <a:pt x="3246863" y="4632990"/>
                  <a:pt x="3226796" y="4637022"/>
                  <a:pt x="3206921" y="4641823"/>
                </a:cubicBezTo>
                <a:cubicBezTo>
                  <a:pt x="3195590" y="4644607"/>
                  <a:pt x="3184645" y="4649600"/>
                  <a:pt x="3173123" y="4651425"/>
                </a:cubicBezTo>
                <a:cubicBezTo>
                  <a:pt x="3145759" y="4655745"/>
                  <a:pt x="3118203" y="4658817"/>
                  <a:pt x="3090646" y="4662274"/>
                </a:cubicBezTo>
                <a:cubicBezTo>
                  <a:pt x="3062227" y="4665826"/>
                  <a:pt x="3033902" y="4669571"/>
                  <a:pt x="3005480" y="4672739"/>
                </a:cubicBezTo>
                <a:cubicBezTo>
                  <a:pt x="2989926" y="4674372"/>
                  <a:pt x="2974275" y="4674660"/>
                  <a:pt x="2958721" y="4676196"/>
                </a:cubicBezTo>
                <a:cubicBezTo>
                  <a:pt x="2945087" y="4677541"/>
                  <a:pt x="2931549" y="4680037"/>
                  <a:pt x="2917915" y="4681670"/>
                </a:cubicBezTo>
                <a:cubicBezTo>
                  <a:pt x="2906105" y="4683013"/>
                  <a:pt x="2894199" y="4683781"/>
                  <a:pt x="2882389" y="4685126"/>
                </a:cubicBezTo>
                <a:cubicBezTo>
                  <a:pt x="2863475" y="4687334"/>
                  <a:pt x="2844655" y="4689831"/>
                  <a:pt x="2825837" y="4692135"/>
                </a:cubicBezTo>
                <a:cubicBezTo>
                  <a:pt x="2817964" y="4692999"/>
                  <a:pt x="2809706" y="4695399"/>
                  <a:pt x="2802313" y="4693960"/>
                </a:cubicBezTo>
                <a:cubicBezTo>
                  <a:pt x="2783686" y="4690310"/>
                  <a:pt x="2765347" y="4691367"/>
                  <a:pt x="2746816" y="4693863"/>
                </a:cubicBezTo>
                <a:cubicBezTo>
                  <a:pt x="2740479" y="4694728"/>
                  <a:pt x="2733662" y="4694535"/>
                  <a:pt x="2727517" y="4692903"/>
                </a:cubicBezTo>
                <a:cubicBezTo>
                  <a:pt x="2714939" y="4689638"/>
                  <a:pt x="2702745" y="4685029"/>
                  <a:pt x="2690359" y="4680997"/>
                </a:cubicBezTo>
                <a:cubicBezTo>
                  <a:pt x="2689014" y="4680517"/>
                  <a:pt x="2687382" y="4680421"/>
                  <a:pt x="2685943" y="4680133"/>
                </a:cubicBezTo>
                <a:cubicBezTo>
                  <a:pt x="2677781" y="4678500"/>
                  <a:pt x="2669717" y="4676868"/>
                  <a:pt x="2661554" y="4675428"/>
                </a:cubicBezTo>
                <a:cubicBezTo>
                  <a:pt x="2657138" y="4674660"/>
                  <a:pt x="2652625" y="4674564"/>
                  <a:pt x="2648208" y="4673892"/>
                </a:cubicBezTo>
                <a:cubicBezTo>
                  <a:pt x="2631118" y="4671203"/>
                  <a:pt x="2612299" y="4675716"/>
                  <a:pt x="2597512" y="4664099"/>
                </a:cubicBezTo>
                <a:cubicBezTo>
                  <a:pt x="2587911" y="4656609"/>
                  <a:pt x="2578597" y="4658338"/>
                  <a:pt x="2568324" y="4659490"/>
                </a:cubicBezTo>
                <a:cubicBezTo>
                  <a:pt x="2560547" y="4660354"/>
                  <a:pt x="2552577" y="4660065"/>
                  <a:pt x="2544704" y="4660162"/>
                </a:cubicBezTo>
                <a:cubicBezTo>
                  <a:pt x="2530878" y="4660449"/>
                  <a:pt x="2517052" y="4660546"/>
                  <a:pt x="2503225" y="4661026"/>
                </a:cubicBezTo>
                <a:cubicBezTo>
                  <a:pt x="2498808" y="4661218"/>
                  <a:pt x="2494297" y="4663619"/>
                  <a:pt x="2489975" y="4663235"/>
                </a:cubicBezTo>
                <a:cubicBezTo>
                  <a:pt x="2470004" y="4661410"/>
                  <a:pt x="2450033" y="4658529"/>
                  <a:pt x="2430061" y="4656897"/>
                </a:cubicBezTo>
                <a:cubicBezTo>
                  <a:pt x="2418732" y="4655938"/>
                  <a:pt x="2407114" y="4657761"/>
                  <a:pt x="2395880" y="4656417"/>
                </a:cubicBezTo>
                <a:cubicBezTo>
                  <a:pt x="2382919" y="4654881"/>
                  <a:pt x="2370245" y="4650945"/>
                  <a:pt x="2357378" y="4648544"/>
                </a:cubicBezTo>
                <a:cubicBezTo>
                  <a:pt x="2353826" y="4647872"/>
                  <a:pt x="2349889" y="4648736"/>
                  <a:pt x="2346145" y="4648928"/>
                </a:cubicBezTo>
                <a:cubicBezTo>
                  <a:pt x="2341920" y="4649120"/>
                  <a:pt x="2337791" y="4649504"/>
                  <a:pt x="2333567" y="4649600"/>
                </a:cubicBezTo>
                <a:cubicBezTo>
                  <a:pt x="2320700" y="4649793"/>
                  <a:pt x="2307835" y="4649504"/>
                  <a:pt x="2294968" y="4650177"/>
                </a:cubicBezTo>
                <a:cubicBezTo>
                  <a:pt x="2287095" y="4650561"/>
                  <a:pt x="2278839" y="4654497"/>
                  <a:pt x="2271540" y="4653057"/>
                </a:cubicBezTo>
                <a:cubicBezTo>
                  <a:pt x="2256659" y="4650272"/>
                  <a:pt x="2241776" y="4656513"/>
                  <a:pt x="2226895" y="4651329"/>
                </a:cubicBezTo>
                <a:cubicBezTo>
                  <a:pt x="2222285" y="4649793"/>
                  <a:pt x="2215948" y="4653633"/>
                  <a:pt x="2210379" y="4653825"/>
                </a:cubicBezTo>
                <a:cubicBezTo>
                  <a:pt x="2196457" y="4654305"/>
                  <a:pt x="2182535" y="4654209"/>
                  <a:pt x="2168613" y="4654113"/>
                </a:cubicBezTo>
                <a:cubicBezTo>
                  <a:pt x="2156131" y="4654017"/>
                  <a:pt x="2143168" y="4655361"/>
                  <a:pt x="2131167" y="4652673"/>
                </a:cubicBezTo>
                <a:cubicBezTo>
                  <a:pt x="2118588" y="4649793"/>
                  <a:pt x="2107259" y="4650177"/>
                  <a:pt x="2095065" y="4653441"/>
                </a:cubicBezTo>
                <a:cubicBezTo>
                  <a:pt x="2086711" y="4655649"/>
                  <a:pt x="2077878" y="4655938"/>
                  <a:pt x="2069237" y="4656609"/>
                </a:cubicBezTo>
                <a:cubicBezTo>
                  <a:pt x="2059924" y="4657377"/>
                  <a:pt x="2049650" y="4655361"/>
                  <a:pt x="2041201" y="4658529"/>
                </a:cubicBezTo>
                <a:cubicBezTo>
                  <a:pt x="2016044" y="4667939"/>
                  <a:pt x="1990216" y="4669955"/>
                  <a:pt x="1963909" y="4669955"/>
                </a:cubicBezTo>
                <a:cubicBezTo>
                  <a:pt x="1959107" y="4669955"/>
                  <a:pt x="1954210" y="4668612"/>
                  <a:pt x="1949603" y="4667171"/>
                </a:cubicBezTo>
                <a:cubicBezTo>
                  <a:pt x="1922717" y="4658529"/>
                  <a:pt x="1895737" y="4659297"/>
                  <a:pt x="1868373" y="4664578"/>
                </a:cubicBezTo>
                <a:cubicBezTo>
                  <a:pt x="1862708" y="4665731"/>
                  <a:pt x="1856372" y="4665923"/>
                  <a:pt x="1850707" y="4664771"/>
                </a:cubicBezTo>
                <a:cubicBezTo>
                  <a:pt x="1834768" y="4661410"/>
                  <a:pt x="1819309" y="4655841"/>
                  <a:pt x="1803275" y="4653441"/>
                </a:cubicBezTo>
                <a:cubicBezTo>
                  <a:pt x="1776775" y="4649504"/>
                  <a:pt x="1753828" y="4662754"/>
                  <a:pt x="1730112" y="4671396"/>
                </a:cubicBezTo>
                <a:cubicBezTo>
                  <a:pt x="1707548" y="4679557"/>
                  <a:pt x="1688345" y="4697992"/>
                  <a:pt x="1661652" y="4693863"/>
                </a:cubicBezTo>
                <a:cubicBezTo>
                  <a:pt x="1658965" y="4693479"/>
                  <a:pt x="1655988" y="4696071"/>
                  <a:pt x="1653011" y="4696744"/>
                </a:cubicBezTo>
                <a:cubicBezTo>
                  <a:pt x="1644850" y="4698568"/>
                  <a:pt x="1636689" y="4700776"/>
                  <a:pt x="1628431" y="4701641"/>
                </a:cubicBezTo>
                <a:cubicBezTo>
                  <a:pt x="1618350" y="4702793"/>
                  <a:pt x="1608076" y="4702409"/>
                  <a:pt x="1597995" y="4703369"/>
                </a:cubicBezTo>
                <a:cubicBezTo>
                  <a:pt x="1585032" y="4704521"/>
                  <a:pt x="1572263" y="4707593"/>
                  <a:pt x="1559396" y="4707593"/>
                </a:cubicBezTo>
                <a:cubicBezTo>
                  <a:pt x="1549026" y="4707593"/>
                  <a:pt x="1538753" y="4704041"/>
                  <a:pt x="1528480" y="4702312"/>
                </a:cubicBezTo>
                <a:cubicBezTo>
                  <a:pt x="1513981" y="4699912"/>
                  <a:pt x="1498042" y="4700584"/>
                  <a:pt x="1485272" y="4694439"/>
                </a:cubicBezTo>
                <a:cubicBezTo>
                  <a:pt x="1471639" y="4687910"/>
                  <a:pt x="1458676" y="4684934"/>
                  <a:pt x="1444562" y="4686950"/>
                </a:cubicBezTo>
                <a:cubicBezTo>
                  <a:pt x="1439857" y="4687622"/>
                  <a:pt x="1433808" y="4691655"/>
                  <a:pt x="1431696" y="4695783"/>
                </a:cubicBezTo>
                <a:cubicBezTo>
                  <a:pt x="1426991" y="4705001"/>
                  <a:pt x="1420559" y="4706634"/>
                  <a:pt x="1411821" y="4703464"/>
                </a:cubicBezTo>
                <a:cubicBezTo>
                  <a:pt x="1404236" y="4700776"/>
                  <a:pt x="1394922" y="4699432"/>
                  <a:pt x="1389738" y="4694247"/>
                </a:cubicBezTo>
                <a:cubicBezTo>
                  <a:pt x="1375047" y="4679557"/>
                  <a:pt x="1356324" y="4679077"/>
                  <a:pt x="1338081" y="4675141"/>
                </a:cubicBezTo>
                <a:cubicBezTo>
                  <a:pt x="1326945" y="4672739"/>
                  <a:pt x="1316574" y="4672644"/>
                  <a:pt x="1305436" y="4674276"/>
                </a:cubicBezTo>
                <a:cubicBezTo>
                  <a:pt x="1281241" y="4677925"/>
                  <a:pt x="1257717" y="4672739"/>
                  <a:pt x="1234481" y="4666115"/>
                </a:cubicBezTo>
                <a:cubicBezTo>
                  <a:pt x="1219118" y="4661698"/>
                  <a:pt x="1203372" y="4659010"/>
                  <a:pt x="1188106" y="4654497"/>
                </a:cubicBezTo>
                <a:cubicBezTo>
                  <a:pt x="1176680" y="4651041"/>
                  <a:pt x="1165255" y="4646912"/>
                  <a:pt x="1154790" y="4641343"/>
                </a:cubicBezTo>
                <a:cubicBezTo>
                  <a:pt x="1139618" y="4633181"/>
                  <a:pt x="1126369" y="4620891"/>
                  <a:pt x="1107069" y="4624156"/>
                </a:cubicBezTo>
                <a:cubicBezTo>
                  <a:pt x="1090074" y="4627036"/>
                  <a:pt x="1074713" y="4620988"/>
                  <a:pt x="1059158" y="4615227"/>
                </a:cubicBezTo>
                <a:cubicBezTo>
                  <a:pt x="1047732" y="4611002"/>
                  <a:pt x="1036308" y="4606681"/>
                  <a:pt x="1024496" y="4603993"/>
                </a:cubicBezTo>
                <a:cubicBezTo>
                  <a:pt x="1010478" y="4600824"/>
                  <a:pt x="994635" y="4602169"/>
                  <a:pt x="982153" y="4596311"/>
                </a:cubicBezTo>
                <a:cubicBezTo>
                  <a:pt x="969095" y="4590166"/>
                  <a:pt x="958246" y="4594295"/>
                  <a:pt x="946628" y="4596024"/>
                </a:cubicBezTo>
                <a:cubicBezTo>
                  <a:pt x="928097" y="4598712"/>
                  <a:pt x="909661" y="4603705"/>
                  <a:pt x="890939" y="4597368"/>
                </a:cubicBezTo>
                <a:cubicBezTo>
                  <a:pt x="868184" y="4589687"/>
                  <a:pt x="845620" y="4581430"/>
                  <a:pt x="822769" y="4574133"/>
                </a:cubicBezTo>
                <a:cubicBezTo>
                  <a:pt x="813934" y="4571347"/>
                  <a:pt x="804431" y="4570195"/>
                  <a:pt x="795212" y="4568947"/>
                </a:cubicBezTo>
                <a:cubicBezTo>
                  <a:pt x="786476" y="4567891"/>
                  <a:pt x="776010" y="4570579"/>
                  <a:pt x="769288" y="4566547"/>
                </a:cubicBezTo>
                <a:cubicBezTo>
                  <a:pt x="752005" y="4556178"/>
                  <a:pt x="734243" y="4551089"/>
                  <a:pt x="714271" y="4551089"/>
                </a:cubicBezTo>
                <a:cubicBezTo>
                  <a:pt x="706781" y="4551089"/>
                  <a:pt x="699484" y="4546768"/>
                  <a:pt x="691900" y="4545999"/>
                </a:cubicBezTo>
                <a:cubicBezTo>
                  <a:pt x="681529" y="4545040"/>
                  <a:pt x="669623" y="4542447"/>
                  <a:pt x="660598" y="4546096"/>
                </a:cubicBezTo>
                <a:cubicBezTo>
                  <a:pt x="639379" y="4554737"/>
                  <a:pt x="622193" y="4547536"/>
                  <a:pt x="603662" y="4538991"/>
                </a:cubicBezTo>
                <a:cubicBezTo>
                  <a:pt x="585418" y="4530541"/>
                  <a:pt x="566215" y="4523821"/>
                  <a:pt x="546821" y="4518251"/>
                </a:cubicBezTo>
                <a:cubicBezTo>
                  <a:pt x="539524" y="4516235"/>
                  <a:pt x="530787" y="4519596"/>
                  <a:pt x="522721" y="4520267"/>
                </a:cubicBezTo>
                <a:cubicBezTo>
                  <a:pt x="519840" y="4520460"/>
                  <a:pt x="516671" y="4520748"/>
                  <a:pt x="514080" y="4519788"/>
                </a:cubicBezTo>
                <a:cubicBezTo>
                  <a:pt x="489020" y="4510570"/>
                  <a:pt x="463575" y="4503561"/>
                  <a:pt x="436404" y="4508361"/>
                </a:cubicBezTo>
                <a:cubicBezTo>
                  <a:pt x="433908" y="4508842"/>
                  <a:pt x="431123" y="4507786"/>
                  <a:pt x="428626" y="4507114"/>
                </a:cubicBezTo>
                <a:cubicBezTo>
                  <a:pt x="416432" y="4503657"/>
                  <a:pt x="404526" y="4498184"/>
                  <a:pt x="392141" y="4496936"/>
                </a:cubicBezTo>
                <a:cubicBezTo>
                  <a:pt x="361608" y="4493864"/>
                  <a:pt x="330884" y="4492615"/>
                  <a:pt x="300157" y="4490599"/>
                </a:cubicBezTo>
                <a:cubicBezTo>
                  <a:pt x="298237" y="4490503"/>
                  <a:pt x="296221" y="4490503"/>
                  <a:pt x="294493" y="4489831"/>
                </a:cubicBezTo>
                <a:cubicBezTo>
                  <a:pt x="283163" y="4485702"/>
                  <a:pt x="273274" y="4487047"/>
                  <a:pt x="263671" y="4494919"/>
                </a:cubicBezTo>
                <a:cubicBezTo>
                  <a:pt x="259447" y="4498376"/>
                  <a:pt x="253686" y="4500200"/>
                  <a:pt x="248406" y="4502121"/>
                </a:cubicBezTo>
                <a:cubicBezTo>
                  <a:pt x="240628" y="4505002"/>
                  <a:pt x="232659" y="4507786"/>
                  <a:pt x="224594" y="4509610"/>
                </a:cubicBezTo>
                <a:cubicBezTo>
                  <a:pt x="216624" y="4511338"/>
                  <a:pt x="208079" y="4513738"/>
                  <a:pt x="200398" y="4512395"/>
                </a:cubicBezTo>
                <a:cubicBezTo>
                  <a:pt x="186572" y="4509994"/>
                  <a:pt x="173417" y="4504618"/>
                  <a:pt x="159783" y="4501064"/>
                </a:cubicBezTo>
                <a:cubicBezTo>
                  <a:pt x="155079" y="4499816"/>
                  <a:pt x="149893" y="4500009"/>
                  <a:pt x="144997" y="4499912"/>
                </a:cubicBezTo>
                <a:cubicBezTo>
                  <a:pt x="133763" y="4499625"/>
                  <a:pt x="122241" y="4502409"/>
                  <a:pt x="112064" y="4494440"/>
                </a:cubicBezTo>
                <a:cubicBezTo>
                  <a:pt x="102655" y="4486951"/>
                  <a:pt x="93148" y="4489158"/>
                  <a:pt x="83259" y="4494824"/>
                </a:cubicBezTo>
                <a:cubicBezTo>
                  <a:pt x="76154" y="4498857"/>
                  <a:pt x="68090" y="4502025"/>
                  <a:pt x="60120" y="4503561"/>
                </a:cubicBezTo>
                <a:cubicBezTo>
                  <a:pt x="49174" y="4505673"/>
                  <a:pt x="38324" y="4506538"/>
                  <a:pt x="26514" y="4505289"/>
                </a:cubicBezTo>
                <a:cubicBezTo>
                  <a:pt x="18161" y="4504425"/>
                  <a:pt x="11343" y="4504041"/>
                  <a:pt x="4814" y="4498952"/>
                </a:cubicBezTo>
                <a:cubicBezTo>
                  <a:pt x="3759" y="4498184"/>
                  <a:pt x="1839" y="4497992"/>
                  <a:pt x="398" y="4498089"/>
                </a:cubicBezTo>
                <a:lnTo>
                  <a:pt x="0" y="4498087"/>
                </a:lnTo>
                <a:close/>
              </a:path>
            </a:pathLst>
          </a:custGeom>
          <a:effectLst>
            <a:outerShdw blurRad="381000" dist="152400" dir="5400000" algn="t" rotWithShape="0">
              <a:prstClr val="black">
                <a:alpha val="10000"/>
              </a:prstClr>
            </a:outerShdw>
          </a:effec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EAC7AFE-68C0-41EB-A1C7-108E60D7C3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8" y="4795537"/>
            <a:ext cx="5260975" cy="1410656"/>
            <a:chOff x="827088" y="4795537"/>
            <a:chExt cx="5260975" cy="1410656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127393A7-D6DA-410B-8699-AA56B57BF7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8EC44C88-69E3-42EE-86E8-9B45F712B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8" y="4795537"/>
              <a:ext cx="5260975" cy="1410656"/>
            </a:xfrm>
            <a:custGeom>
              <a:avLst/>
              <a:gdLst>
                <a:gd name="connsiteX0" fmla="*/ 5260975 w 5260975"/>
                <a:gd name="connsiteY0" fmla="*/ 0 h 1410656"/>
                <a:gd name="connsiteX1" fmla="*/ 5260975 w 5260975"/>
                <a:gd name="connsiteY1" fmla="*/ 221634 h 1410656"/>
                <a:gd name="connsiteX2" fmla="*/ 5226503 w 5260975"/>
                <a:gd name="connsiteY2" fmla="*/ 237063 h 1410656"/>
                <a:gd name="connsiteX3" fmla="*/ 5206341 w 5260975"/>
                <a:gd name="connsiteY3" fmla="*/ 245128 h 1410656"/>
                <a:gd name="connsiteX4" fmla="*/ 5123287 w 5260975"/>
                <a:gd name="connsiteY4" fmla="*/ 297073 h 1410656"/>
                <a:gd name="connsiteX5" fmla="*/ 5048107 w 5260975"/>
                <a:gd name="connsiteY5" fmla="*/ 361307 h 1410656"/>
                <a:gd name="connsiteX6" fmla="*/ 4992899 w 5260975"/>
                <a:gd name="connsiteY6" fmla="*/ 437542 h 1410656"/>
                <a:gd name="connsiteX7" fmla="*/ 4977440 w 5260975"/>
                <a:gd name="connsiteY7" fmla="*/ 455690 h 1410656"/>
                <a:gd name="connsiteX8" fmla="*/ 4935193 w 5260975"/>
                <a:gd name="connsiteY8" fmla="*/ 478445 h 1410656"/>
                <a:gd name="connsiteX9" fmla="*/ 4897844 w 5260975"/>
                <a:gd name="connsiteY9" fmla="*/ 495535 h 1410656"/>
                <a:gd name="connsiteX10" fmla="*/ 4870767 w 5260975"/>
                <a:gd name="connsiteY10" fmla="*/ 514451 h 1410656"/>
                <a:gd name="connsiteX11" fmla="*/ 4847916 w 5260975"/>
                <a:gd name="connsiteY11" fmla="*/ 531830 h 1410656"/>
                <a:gd name="connsiteX12" fmla="*/ 4796163 w 5260975"/>
                <a:gd name="connsiteY12" fmla="*/ 576765 h 1410656"/>
                <a:gd name="connsiteX13" fmla="*/ 4738843 w 5260975"/>
                <a:gd name="connsiteY13" fmla="*/ 614691 h 1410656"/>
                <a:gd name="connsiteX14" fmla="*/ 4692755 w 5260975"/>
                <a:gd name="connsiteY14" fmla="*/ 661162 h 1410656"/>
                <a:gd name="connsiteX15" fmla="*/ 4673744 w 5260975"/>
                <a:gd name="connsiteY15" fmla="*/ 686318 h 1410656"/>
                <a:gd name="connsiteX16" fmla="*/ 4633801 w 5260975"/>
                <a:gd name="connsiteY16" fmla="*/ 703505 h 1410656"/>
                <a:gd name="connsiteX17" fmla="*/ 4590499 w 5260975"/>
                <a:gd name="connsiteY17" fmla="*/ 730389 h 1410656"/>
                <a:gd name="connsiteX18" fmla="*/ 4559773 w 5260975"/>
                <a:gd name="connsiteY18" fmla="*/ 757081 h 1410656"/>
                <a:gd name="connsiteX19" fmla="*/ 4536059 w 5260975"/>
                <a:gd name="connsiteY19" fmla="*/ 774940 h 1410656"/>
                <a:gd name="connsiteX20" fmla="*/ 4502549 w 5260975"/>
                <a:gd name="connsiteY20" fmla="*/ 792895 h 1410656"/>
                <a:gd name="connsiteX21" fmla="*/ 4468944 w 5260975"/>
                <a:gd name="connsiteY21" fmla="*/ 816419 h 1410656"/>
                <a:gd name="connsiteX22" fmla="*/ 4452622 w 5260975"/>
                <a:gd name="connsiteY22" fmla="*/ 830917 h 1410656"/>
                <a:gd name="connsiteX23" fmla="*/ 4421032 w 5260975"/>
                <a:gd name="connsiteY23" fmla="*/ 855016 h 1410656"/>
                <a:gd name="connsiteX24" fmla="*/ 4388483 w 5260975"/>
                <a:gd name="connsiteY24" fmla="*/ 877484 h 1410656"/>
                <a:gd name="connsiteX25" fmla="*/ 4327321 w 5260975"/>
                <a:gd name="connsiteY25" fmla="*/ 903216 h 1410656"/>
                <a:gd name="connsiteX26" fmla="*/ 4271633 w 5260975"/>
                <a:gd name="connsiteY26" fmla="*/ 941046 h 1410656"/>
                <a:gd name="connsiteX27" fmla="*/ 4227465 w 5260975"/>
                <a:gd name="connsiteY27" fmla="*/ 968698 h 1410656"/>
                <a:gd name="connsiteX28" fmla="*/ 4201733 w 5260975"/>
                <a:gd name="connsiteY28" fmla="*/ 986846 h 1410656"/>
                <a:gd name="connsiteX29" fmla="*/ 4154494 w 5260975"/>
                <a:gd name="connsiteY29" fmla="*/ 1027364 h 1410656"/>
                <a:gd name="connsiteX30" fmla="*/ 4081234 w 5260975"/>
                <a:gd name="connsiteY30" fmla="*/ 1069994 h 1410656"/>
                <a:gd name="connsiteX31" fmla="*/ 4036971 w 5260975"/>
                <a:gd name="connsiteY31" fmla="*/ 1093038 h 1410656"/>
                <a:gd name="connsiteX32" fmla="*/ 3941725 w 5260975"/>
                <a:gd name="connsiteY32" fmla="*/ 1127796 h 1410656"/>
                <a:gd name="connsiteX33" fmla="*/ 3910999 w 5260975"/>
                <a:gd name="connsiteY33" fmla="*/ 1140182 h 1410656"/>
                <a:gd name="connsiteX34" fmla="*/ 3875859 w 5260975"/>
                <a:gd name="connsiteY34" fmla="*/ 1148343 h 1410656"/>
                <a:gd name="connsiteX35" fmla="*/ 3819401 w 5260975"/>
                <a:gd name="connsiteY35" fmla="*/ 1167642 h 1410656"/>
                <a:gd name="connsiteX36" fmla="*/ 3709176 w 5260975"/>
                <a:gd name="connsiteY36" fmla="*/ 1200863 h 1410656"/>
                <a:gd name="connsiteX37" fmla="*/ 3684981 w 5260975"/>
                <a:gd name="connsiteY37" fmla="*/ 1205952 h 1410656"/>
                <a:gd name="connsiteX38" fmla="*/ 3623338 w 5260975"/>
                <a:gd name="connsiteY38" fmla="*/ 1227363 h 1410656"/>
                <a:gd name="connsiteX39" fmla="*/ 3586373 w 5260975"/>
                <a:gd name="connsiteY39" fmla="*/ 1241765 h 1410656"/>
                <a:gd name="connsiteX40" fmla="*/ 3555743 w 5260975"/>
                <a:gd name="connsiteY40" fmla="*/ 1250023 h 1410656"/>
                <a:gd name="connsiteX41" fmla="*/ 3528667 w 5260975"/>
                <a:gd name="connsiteY41" fmla="*/ 1253864 h 1410656"/>
                <a:gd name="connsiteX42" fmla="*/ 3457424 w 5260975"/>
                <a:gd name="connsiteY42" fmla="*/ 1272874 h 1410656"/>
                <a:gd name="connsiteX43" fmla="*/ 3429003 w 5260975"/>
                <a:gd name="connsiteY43" fmla="*/ 1280364 h 1410656"/>
                <a:gd name="connsiteX44" fmla="*/ 3355264 w 5260975"/>
                <a:gd name="connsiteY44" fmla="*/ 1306096 h 1410656"/>
                <a:gd name="connsiteX45" fmla="*/ 3292757 w 5260975"/>
                <a:gd name="connsiteY45" fmla="*/ 1323090 h 1410656"/>
                <a:gd name="connsiteX46" fmla="*/ 3266643 w 5260975"/>
                <a:gd name="connsiteY46" fmla="*/ 1331251 h 1410656"/>
                <a:gd name="connsiteX47" fmla="*/ 3206921 w 5260975"/>
                <a:gd name="connsiteY47" fmla="*/ 1344886 h 1410656"/>
                <a:gd name="connsiteX48" fmla="*/ 3173123 w 5260975"/>
                <a:gd name="connsiteY48" fmla="*/ 1354488 h 1410656"/>
                <a:gd name="connsiteX49" fmla="*/ 3090646 w 5260975"/>
                <a:gd name="connsiteY49" fmla="*/ 1365337 h 1410656"/>
                <a:gd name="connsiteX50" fmla="*/ 3005480 w 5260975"/>
                <a:gd name="connsiteY50" fmla="*/ 1375802 h 1410656"/>
                <a:gd name="connsiteX51" fmla="*/ 2958721 w 5260975"/>
                <a:gd name="connsiteY51" fmla="*/ 1379259 h 1410656"/>
                <a:gd name="connsiteX52" fmla="*/ 2917915 w 5260975"/>
                <a:gd name="connsiteY52" fmla="*/ 1384733 h 1410656"/>
                <a:gd name="connsiteX53" fmla="*/ 2882389 w 5260975"/>
                <a:gd name="connsiteY53" fmla="*/ 1388189 h 1410656"/>
                <a:gd name="connsiteX54" fmla="*/ 2825837 w 5260975"/>
                <a:gd name="connsiteY54" fmla="*/ 1395198 h 1410656"/>
                <a:gd name="connsiteX55" fmla="*/ 2802313 w 5260975"/>
                <a:gd name="connsiteY55" fmla="*/ 1397023 h 1410656"/>
                <a:gd name="connsiteX56" fmla="*/ 2746816 w 5260975"/>
                <a:gd name="connsiteY56" fmla="*/ 1396926 h 1410656"/>
                <a:gd name="connsiteX57" fmla="*/ 2727517 w 5260975"/>
                <a:gd name="connsiteY57" fmla="*/ 1395966 h 1410656"/>
                <a:gd name="connsiteX58" fmla="*/ 2690359 w 5260975"/>
                <a:gd name="connsiteY58" fmla="*/ 1384060 h 1410656"/>
                <a:gd name="connsiteX59" fmla="*/ 2685943 w 5260975"/>
                <a:gd name="connsiteY59" fmla="*/ 1383196 h 1410656"/>
                <a:gd name="connsiteX60" fmla="*/ 2661554 w 5260975"/>
                <a:gd name="connsiteY60" fmla="*/ 1378491 h 1410656"/>
                <a:gd name="connsiteX61" fmla="*/ 2648208 w 5260975"/>
                <a:gd name="connsiteY61" fmla="*/ 1376955 h 1410656"/>
                <a:gd name="connsiteX62" fmla="*/ 2597512 w 5260975"/>
                <a:gd name="connsiteY62" fmla="*/ 1367162 h 1410656"/>
                <a:gd name="connsiteX63" fmla="*/ 2568324 w 5260975"/>
                <a:gd name="connsiteY63" fmla="*/ 1362553 h 1410656"/>
                <a:gd name="connsiteX64" fmla="*/ 2544704 w 5260975"/>
                <a:gd name="connsiteY64" fmla="*/ 1363225 h 1410656"/>
                <a:gd name="connsiteX65" fmla="*/ 2503225 w 5260975"/>
                <a:gd name="connsiteY65" fmla="*/ 1364089 h 1410656"/>
                <a:gd name="connsiteX66" fmla="*/ 2489975 w 5260975"/>
                <a:gd name="connsiteY66" fmla="*/ 1366298 h 1410656"/>
                <a:gd name="connsiteX67" fmla="*/ 2430061 w 5260975"/>
                <a:gd name="connsiteY67" fmla="*/ 1359960 h 1410656"/>
                <a:gd name="connsiteX68" fmla="*/ 2395880 w 5260975"/>
                <a:gd name="connsiteY68" fmla="*/ 1359480 h 1410656"/>
                <a:gd name="connsiteX69" fmla="*/ 2357378 w 5260975"/>
                <a:gd name="connsiteY69" fmla="*/ 1351607 h 1410656"/>
                <a:gd name="connsiteX70" fmla="*/ 2346145 w 5260975"/>
                <a:gd name="connsiteY70" fmla="*/ 1351991 h 1410656"/>
                <a:gd name="connsiteX71" fmla="*/ 2333567 w 5260975"/>
                <a:gd name="connsiteY71" fmla="*/ 1352663 h 1410656"/>
                <a:gd name="connsiteX72" fmla="*/ 2294968 w 5260975"/>
                <a:gd name="connsiteY72" fmla="*/ 1353240 h 1410656"/>
                <a:gd name="connsiteX73" fmla="*/ 2271540 w 5260975"/>
                <a:gd name="connsiteY73" fmla="*/ 1356120 h 1410656"/>
                <a:gd name="connsiteX74" fmla="*/ 2226895 w 5260975"/>
                <a:gd name="connsiteY74" fmla="*/ 1354392 h 1410656"/>
                <a:gd name="connsiteX75" fmla="*/ 2210379 w 5260975"/>
                <a:gd name="connsiteY75" fmla="*/ 1356888 h 1410656"/>
                <a:gd name="connsiteX76" fmla="*/ 2168613 w 5260975"/>
                <a:gd name="connsiteY76" fmla="*/ 1357176 h 1410656"/>
                <a:gd name="connsiteX77" fmla="*/ 2131167 w 5260975"/>
                <a:gd name="connsiteY77" fmla="*/ 1355736 h 1410656"/>
                <a:gd name="connsiteX78" fmla="*/ 2095065 w 5260975"/>
                <a:gd name="connsiteY78" fmla="*/ 1356504 h 1410656"/>
                <a:gd name="connsiteX79" fmla="*/ 2069237 w 5260975"/>
                <a:gd name="connsiteY79" fmla="*/ 1359672 h 1410656"/>
                <a:gd name="connsiteX80" fmla="*/ 2041201 w 5260975"/>
                <a:gd name="connsiteY80" fmla="*/ 1361592 h 1410656"/>
                <a:gd name="connsiteX81" fmla="*/ 1963909 w 5260975"/>
                <a:gd name="connsiteY81" fmla="*/ 1373018 h 1410656"/>
                <a:gd name="connsiteX82" fmla="*/ 1949603 w 5260975"/>
                <a:gd name="connsiteY82" fmla="*/ 1370234 h 1410656"/>
                <a:gd name="connsiteX83" fmla="*/ 1868373 w 5260975"/>
                <a:gd name="connsiteY83" fmla="*/ 1367641 h 1410656"/>
                <a:gd name="connsiteX84" fmla="*/ 1850707 w 5260975"/>
                <a:gd name="connsiteY84" fmla="*/ 1367834 h 1410656"/>
                <a:gd name="connsiteX85" fmla="*/ 1803275 w 5260975"/>
                <a:gd name="connsiteY85" fmla="*/ 1356504 h 1410656"/>
                <a:gd name="connsiteX86" fmla="*/ 1730112 w 5260975"/>
                <a:gd name="connsiteY86" fmla="*/ 1374459 h 1410656"/>
                <a:gd name="connsiteX87" fmla="*/ 1661652 w 5260975"/>
                <a:gd name="connsiteY87" fmla="*/ 1396926 h 1410656"/>
                <a:gd name="connsiteX88" fmla="*/ 1653011 w 5260975"/>
                <a:gd name="connsiteY88" fmla="*/ 1399807 h 1410656"/>
                <a:gd name="connsiteX89" fmla="*/ 1628431 w 5260975"/>
                <a:gd name="connsiteY89" fmla="*/ 1404704 h 1410656"/>
                <a:gd name="connsiteX90" fmla="*/ 1597995 w 5260975"/>
                <a:gd name="connsiteY90" fmla="*/ 1406432 h 1410656"/>
                <a:gd name="connsiteX91" fmla="*/ 1559396 w 5260975"/>
                <a:gd name="connsiteY91" fmla="*/ 1410656 h 1410656"/>
                <a:gd name="connsiteX92" fmla="*/ 1528480 w 5260975"/>
                <a:gd name="connsiteY92" fmla="*/ 1405375 h 1410656"/>
                <a:gd name="connsiteX93" fmla="*/ 1485272 w 5260975"/>
                <a:gd name="connsiteY93" fmla="*/ 1397502 h 1410656"/>
                <a:gd name="connsiteX94" fmla="*/ 1444562 w 5260975"/>
                <a:gd name="connsiteY94" fmla="*/ 1390013 h 1410656"/>
                <a:gd name="connsiteX95" fmla="*/ 1431696 w 5260975"/>
                <a:gd name="connsiteY95" fmla="*/ 1398846 h 1410656"/>
                <a:gd name="connsiteX96" fmla="*/ 1411821 w 5260975"/>
                <a:gd name="connsiteY96" fmla="*/ 1406527 h 1410656"/>
                <a:gd name="connsiteX97" fmla="*/ 1389738 w 5260975"/>
                <a:gd name="connsiteY97" fmla="*/ 1397310 h 1410656"/>
                <a:gd name="connsiteX98" fmla="*/ 1338081 w 5260975"/>
                <a:gd name="connsiteY98" fmla="*/ 1378204 h 1410656"/>
                <a:gd name="connsiteX99" fmla="*/ 1305436 w 5260975"/>
                <a:gd name="connsiteY99" fmla="*/ 1377339 h 1410656"/>
                <a:gd name="connsiteX100" fmla="*/ 1234481 w 5260975"/>
                <a:gd name="connsiteY100" fmla="*/ 1369178 h 1410656"/>
                <a:gd name="connsiteX101" fmla="*/ 1188106 w 5260975"/>
                <a:gd name="connsiteY101" fmla="*/ 1357560 h 1410656"/>
                <a:gd name="connsiteX102" fmla="*/ 1154790 w 5260975"/>
                <a:gd name="connsiteY102" fmla="*/ 1344406 h 1410656"/>
                <a:gd name="connsiteX103" fmla="*/ 1107069 w 5260975"/>
                <a:gd name="connsiteY103" fmla="*/ 1327219 h 1410656"/>
                <a:gd name="connsiteX104" fmla="*/ 1059158 w 5260975"/>
                <a:gd name="connsiteY104" fmla="*/ 1318290 h 1410656"/>
                <a:gd name="connsiteX105" fmla="*/ 1024496 w 5260975"/>
                <a:gd name="connsiteY105" fmla="*/ 1307056 h 1410656"/>
                <a:gd name="connsiteX106" fmla="*/ 982153 w 5260975"/>
                <a:gd name="connsiteY106" fmla="*/ 1299374 h 1410656"/>
                <a:gd name="connsiteX107" fmla="*/ 946628 w 5260975"/>
                <a:gd name="connsiteY107" fmla="*/ 1299087 h 1410656"/>
                <a:gd name="connsiteX108" fmla="*/ 890939 w 5260975"/>
                <a:gd name="connsiteY108" fmla="*/ 1300431 h 1410656"/>
                <a:gd name="connsiteX109" fmla="*/ 822769 w 5260975"/>
                <a:gd name="connsiteY109" fmla="*/ 1277196 h 1410656"/>
                <a:gd name="connsiteX110" fmla="*/ 795212 w 5260975"/>
                <a:gd name="connsiteY110" fmla="*/ 1272010 h 1410656"/>
                <a:gd name="connsiteX111" fmla="*/ 769288 w 5260975"/>
                <a:gd name="connsiteY111" fmla="*/ 1269610 h 1410656"/>
                <a:gd name="connsiteX112" fmla="*/ 714271 w 5260975"/>
                <a:gd name="connsiteY112" fmla="*/ 1254152 h 1410656"/>
                <a:gd name="connsiteX113" fmla="*/ 691900 w 5260975"/>
                <a:gd name="connsiteY113" fmla="*/ 1249062 h 1410656"/>
                <a:gd name="connsiteX114" fmla="*/ 660598 w 5260975"/>
                <a:gd name="connsiteY114" fmla="*/ 1249159 h 1410656"/>
                <a:gd name="connsiteX115" fmla="*/ 603662 w 5260975"/>
                <a:gd name="connsiteY115" fmla="*/ 1242054 h 1410656"/>
                <a:gd name="connsiteX116" fmla="*/ 546821 w 5260975"/>
                <a:gd name="connsiteY116" fmla="*/ 1221314 h 1410656"/>
                <a:gd name="connsiteX117" fmla="*/ 522721 w 5260975"/>
                <a:gd name="connsiteY117" fmla="*/ 1223330 h 1410656"/>
                <a:gd name="connsiteX118" fmla="*/ 514080 w 5260975"/>
                <a:gd name="connsiteY118" fmla="*/ 1222851 h 1410656"/>
                <a:gd name="connsiteX119" fmla="*/ 436404 w 5260975"/>
                <a:gd name="connsiteY119" fmla="*/ 1211424 h 1410656"/>
                <a:gd name="connsiteX120" fmla="*/ 428626 w 5260975"/>
                <a:gd name="connsiteY120" fmla="*/ 1210177 h 1410656"/>
                <a:gd name="connsiteX121" fmla="*/ 392141 w 5260975"/>
                <a:gd name="connsiteY121" fmla="*/ 1199999 h 1410656"/>
                <a:gd name="connsiteX122" fmla="*/ 300157 w 5260975"/>
                <a:gd name="connsiteY122" fmla="*/ 1193662 h 1410656"/>
                <a:gd name="connsiteX123" fmla="*/ 294493 w 5260975"/>
                <a:gd name="connsiteY123" fmla="*/ 1192894 h 1410656"/>
                <a:gd name="connsiteX124" fmla="*/ 263671 w 5260975"/>
                <a:gd name="connsiteY124" fmla="*/ 1197982 h 1410656"/>
                <a:gd name="connsiteX125" fmla="*/ 248406 w 5260975"/>
                <a:gd name="connsiteY125" fmla="*/ 1205184 h 1410656"/>
                <a:gd name="connsiteX126" fmla="*/ 224594 w 5260975"/>
                <a:gd name="connsiteY126" fmla="*/ 1212673 h 1410656"/>
                <a:gd name="connsiteX127" fmla="*/ 200398 w 5260975"/>
                <a:gd name="connsiteY127" fmla="*/ 1215458 h 1410656"/>
                <a:gd name="connsiteX128" fmla="*/ 159783 w 5260975"/>
                <a:gd name="connsiteY128" fmla="*/ 1204127 h 1410656"/>
                <a:gd name="connsiteX129" fmla="*/ 144997 w 5260975"/>
                <a:gd name="connsiteY129" fmla="*/ 1202975 h 1410656"/>
                <a:gd name="connsiteX130" fmla="*/ 112064 w 5260975"/>
                <a:gd name="connsiteY130" fmla="*/ 1197503 h 1410656"/>
                <a:gd name="connsiteX131" fmla="*/ 83259 w 5260975"/>
                <a:gd name="connsiteY131" fmla="*/ 1197887 h 1410656"/>
                <a:gd name="connsiteX132" fmla="*/ 60120 w 5260975"/>
                <a:gd name="connsiteY132" fmla="*/ 1206624 h 1410656"/>
                <a:gd name="connsiteX133" fmla="*/ 26514 w 5260975"/>
                <a:gd name="connsiteY133" fmla="*/ 1208352 h 1410656"/>
                <a:gd name="connsiteX134" fmla="*/ 4814 w 5260975"/>
                <a:gd name="connsiteY134" fmla="*/ 1202015 h 1410656"/>
                <a:gd name="connsiteX135" fmla="*/ 398 w 5260975"/>
                <a:gd name="connsiteY135" fmla="*/ 1201152 h 1410656"/>
                <a:gd name="connsiteX136" fmla="*/ 0 w 5260975"/>
                <a:gd name="connsiteY136" fmla="*/ 1201150 h 1410656"/>
                <a:gd name="connsiteX137" fmla="*/ 0 w 5260975"/>
                <a:gd name="connsiteY137" fmla="*/ 1004512 h 1410656"/>
                <a:gd name="connsiteX138" fmla="*/ 30355 w 5260975"/>
                <a:gd name="connsiteY138" fmla="*/ 1002784 h 1410656"/>
                <a:gd name="connsiteX139" fmla="*/ 52151 w 5260975"/>
                <a:gd name="connsiteY139" fmla="*/ 997695 h 1410656"/>
                <a:gd name="connsiteX140" fmla="*/ 64248 w 5260975"/>
                <a:gd name="connsiteY140" fmla="*/ 994430 h 1410656"/>
                <a:gd name="connsiteX141" fmla="*/ 126370 w 5260975"/>
                <a:gd name="connsiteY141" fmla="*/ 985405 h 1410656"/>
                <a:gd name="connsiteX142" fmla="*/ 154022 w 5260975"/>
                <a:gd name="connsiteY142" fmla="*/ 975708 h 1410656"/>
                <a:gd name="connsiteX143" fmla="*/ 161512 w 5260975"/>
                <a:gd name="connsiteY143" fmla="*/ 974268 h 1410656"/>
                <a:gd name="connsiteX144" fmla="*/ 202510 w 5260975"/>
                <a:gd name="connsiteY144" fmla="*/ 978300 h 1410656"/>
                <a:gd name="connsiteX145" fmla="*/ 233235 w 5260975"/>
                <a:gd name="connsiteY145" fmla="*/ 993950 h 1410656"/>
                <a:gd name="connsiteX146" fmla="*/ 239188 w 5260975"/>
                <a:gd name="connsiteY146" fmla="*/ 999231 h 1410656"/>
                <a:gd name="connsiteX147" fmla="*/ 324834 w 5260975"/>
                <a:gd name="connsiteY147" fmla="*/ 997407 h 1410656"/>
                <a:gd name="connsiteX148" fmla="*/ 337987 w 5260975"/>
                <a:gd name="connsiteY148" fmla="*/ 995198 h 1410656"/>
                <a:gd name="connsiteX149" fmla="*/ 401550 w 5260975"/>
                <a:gd name="connsiteY149" fmla="*/ 1004416 h 1410656"/>
                <a:gd name="connsiteX150" fmla="*/ 420081 w 5260975"/>
                <a:gd name="connsiteY150" fmla="*/ 1006240 h 1410656"/>
                <a:gd name="connsiteX151" fmla="*/ 486523 w 5260975"/>
                <a:gd name="connsiteY151" fmla="*/ 1014498 h 1410656"/>
                <a:gd name="connsiteX152" fmla="*/ 495932 w 5260975"/>
                <a:gd name="connsiteY152" fmla="*/ 1006817 h 1410656"/>
                <a:gd name="connsiteX153" fmla="*/ 523009 w 5260975"/>
                <a:gd name="connsiteY153" fmla="*/ 987517 h 1410656"/>
                <a:gd name="connsiteX154" fmla="*/ 576393 w 5260975"/>
                <a:gd name="connsiteY154" fmla="*/ 970427 h 1410656"/>
                <a:gd name="connsiteX155" fmla="*/ 590892 w 5260975"/>
                <a:gd name="connsiteY155" fmla="*/ 971387 h 1410656"/>
                <a:gd name="connsiteX156" fmla="*/ 627569 w 5260975"/>
                <a:gd name="connsiteY156" fmla="*/ 999904 h 1410656"/>
                <a:gd name="connsiteX157" fmla="*/ 645429 w 5260975"/>
                <a:gd name="connsiteY157" fmla="*/ 1011329 h 1410656"/>
                <a:gd name="connsiteX158" fmla="*/ 696125 w 5260975"/>
                <a:gd name="connsiteY158" fmla="*/ 1032356 h 1410656"/>
                <a:gd name="connsiteX159" fmla="*/ 700349 w 5260975"/>
                <a:gd name="connsiteY159" fmla="*/ 1036197 h 1410656"/>
                <a:gd name="connsiteX160" fmla="*/ 737795 w 5260975"/>
                <a:gd name="connsiteY160" fmla="*/ 1081804 h 1410656"/>
                <a:gd name="connsiteX161" fmla="*/ 746244 w 5260975"/>
                <a:gd name="connsiteY161" fmla="*/ 1089581 h 1410656"/>
                <a:gd name="connsiteX162" fmla="*/ 756422 w 5260975"/>
                <a:gd name="connsiteY162" fmla="*/ 1101680 h 1410656"/>
                <a:gd name="connsiteX163" fmla="*/ 788202 w 5260975"/>
                <a:gd name="connsiteY163" fmla="*/ 1125108 h 1410656"/>
                <a:gd name="connsiteX164" fmla="*/ 827569 w 5260975"/>
                <a:gd name="connsiteY164" fmla="*/ 1132596 h 1410656"/>
                <a:gd name="connsiteX165" fmla="*/ 875097 w 5260975"/>
                <a:gd name="connsiteY165" fmla="*/ 1144022 h 1410656"/>
                <a:gd name="connsiteX166" fmla="*/ 894972 w 5260975"/>
                <a:gd name="connsiteY166" fmla="*/ 1151704 h 1410656"/>
                <a:gd name="connsiteX167" fmla="*/ 948260 w 5260975"/>
                <a:gd name="connsiteY167" fmla="*/ 1166298 h 1410656"/>
                <a:gd name="connsiteX168" fmla="*/ 986282 w 5260975"/>
                <a:gd name="connsiteY168" fmla="*/ 1178588 h 1410656"/>
                <a:gd name="connsiteX169" fmla="*/ 1041107 w 5260975"/>
                <a:gd name="connsiteY169" fmla="*/ 1185789 h 1410656"/>
                <a:gd name="connsiteX170" fmla="*/ 1067703 w 5260975"/>
                <a:gd name="connsiteY170" fmla="*/ 1186076 h 1410656"/>
                <a:gd name="connsiteX171" fmla="*/ 1116574 w 5260975"/>
                <a:gd name="connsiteY171" fmla="*/ 1222946 h 1410656"/>
                <a:gd name="connsiteX172" fmla="*/ 1155557 w 5260975"/>
                <a:gd name="connsiteY172" fmla="*/ 1247335 h 1410656"/>
                <a:gd name="connsiteX173" fmla="*/ 1196556 w 5260975"/>
                <a:gd name="connsiteY173" fmla="*/ 1235525 h 1410656"/>
                <a:gd name="connsiteX174" fmla="*/ 1207693 w 5260975"/>
                <a:gd name="connsiteY174" fmla="*/ 1224387 h 1410656"/>
                <a:gd name="connsiteX175" fmla="*/ 1274904 w 5260975"/>
                <a:gd name="connsiteY175" fmla="*/ 1213826 h 1410656"/>
                <a:gd name="connsiteX176" fmla="*/ 1370919 w 5260975"/>
                <a:gd name="connsiteY176" fmla="*/ 1213442 h 1410656"/>
                <a:gd name="connsiteX177" fmla="*/ 1530593 w 5260975"/>
                <a:gd name="connsiteY177" fmla="*/ 1189437 h 1410656"/>
                <a:gd name="connsiteX178" fmla="*/ 1558436 w 5260975"/>
                <a:gd name="connsiteY178" fmla="*/ 1178299 h 1410656"/>
                <a:gd name="connsiteX179" fmla="*/ 1589737 w 5260975"/>
                <a:gd name="connsiteY179" fmla="*/ 1175515 h 1410656"/>
                <a:gd name="connsiteX180" fmla="*/ 1601740 w 5260975"/>
                <a:gd name="connsiteY180" fmla="*/ 1182333 h 1410656"/>
                <a:gd name="connsiteX181" fmla="*/ 1654259 w 5260975"/>
                <a:gd name="connsiteY181" fmla="*/ 1192510 h 1410656"/>
                <a:gd name="connsiteX182" fmla="*/ 1664246 w 5260975"/>
                <a:gd name="connsiteY182" fmla="*/ 1192702 h 1410656"/>
                <a:gd name="connsiteX183" fmla="*/ 1698427 w 5260975"/>
                <a:gd name="connsiteY183" fmla="*/ 1188381 h 1410656"/>
                <a:gd name="connsiteX184" fmla="*/ 1730112 w 5260975"/>
                <a:gd name="connsiteY184" fmla="*/ 1185885 h 1410656"/>
                <a:gd name="connsiteX185" fmla="*/ 1809996 w 5260975"/>
                <a:gd name="connsiteY185" fmla="*/ 1194046 h 1410656"/>
                <a:gd name="connsiteX186" fmla="*/ 1871254 w 5260975"/>
                <a:gd name="connsiteY186" fmla="*/ 1192126 h 1410656"/>
                <a:gd name="connsiteX187" fmla="*/ 1899482 w 5260975"/>
                <a:gd name="connsiteY187" fmla="*/ 1194046 h 1410656"/>
                <a:gd name="connsiteX188" fmla="*/ 1915420 w 5260975"/>
                <a:gd name="connsiteY188" fmla="*/ 1196927 h 1410656"/>
                <a:gd name="connsiteX189" fmla="*/ 1951522 w 5260975"/>
                <a:gd name="connsiteY189" fmla="*/ 1216994 h 1410656"/>
                <a:gd name="connsiteX190" fmla="*/ 1971302 w 5260975"/>
                <a:gd name="connsiteY190" fmla="*/ 1221507 h 1410656"/>
                <a:gd name="connsiteX191" fmla="*/ 2030831 w 5260975"/>
                <a:gd name="connsiteY191" fmla="*/ 1221123 h 1410656"/>
                <a:gd name="connsiteX192" fmla="*/ 2120125 w 5260975"/>
                <a:gd name="connsiteY192" fmla="*/ 1190878 h 1410656"/>
                <a:gd name="connsiteX193" fmla="*/ 2129439 w 5260975"/>
                <a:gd name="connsiteY193" fmla="*/ 1186845 h 1410656"/>
                <a:gd name="connsiteX194" fmla="*/ 2174854 w 5260975"/>
                <a:gd name="connsiteY194" fmla="*/ 1181852 h 1410656"/>
                <a:gd name="connsiteX195" fmla="*/ 2205674 w 5260975"/>
                <a:gd name="connsiteY195" fmla="*/ 1188669 h 1410656"/>
                <a:gd name="connsiteX196" fmla="*/ 2247634 w 5260975"/>
                <a:gd name="connsiteY196" fmla="*/ 1202784 h 1410656"/>
                <a:gd name="connsiteX197" fmla="*/ 2285367 w 5260975"/>
                <a:gd name="connsiteY197" fmla="*/ 1214594 h 1410656"/>
                <a:gd name="connsiteX198" fmla="*/ 2312827 w 5260975"/>
                <a:gd name="connsiteY198" fmla="*/ 1227939 h 1410656"/>
                <a:gd name="connsiteX199" fmla="*/ 2375622 w 5260975"/>
                <a:gd name="connsiteY199" fmla="*/ 1237733 h 1410656"/>
                <a:gd name="connsiteX200" fmla="*/ 2382151 w 5260975"/>
                <a:gd name="connsiteY200" fmla="*/ 1239365 h 1410656"/>
                <a:gd name="connsiteX201" fmla="*/ 2429390 w 5260975"/>
                <a:gd name="connsiteY201" fmla="*/ 1227459 h 1410656"/>
                <a:gd name="connsiteX202" fmla="*/ 2486134 w 5260975"/>
                <a:gd name="connsiteY202" fmla="*/ 1215362 h 1410656"/>
                <a:gd name="connsiteX203" fmla="*/ 2506394 w 5260975"/>
                <a:gd name="connsiteY203" fmla="*/ 1219490 h 1410656"/>
                <a:gd name="connsiteX204" fmla="*/ 2534142 w 5260975"/>
                <a:gd name="connsiteY204" fmla="*/ 1225347 h 1410656"/>
                <a:gd name="connsiteX205" fmla="*/ 2559874 w 5260975"/>
                <a:gd name="connsiteY205" fmla="*/ 1222275 h 1410656"/>
                <a:gd name="connsiteX206" fmla="*/ 2575525 w 5260975"/>
                <a:gd name="connsiteY206" fmla="*/ 1221987 h 1410656"/>
                <a:gd name="connsiteX207" fmla="*/ 2646960 w 5260975"/>
                <a:gd name="connsiteY207" fmla="*/ 1257896 h 1410656"/>
                <a:gd name="connsiteX208" fmla="*/ 2665107 w 5260975"/>
                <a:gd name="connsiteY208" fmla="*/ 1260873 h 1410656"/>
                <a:gd name="connsiteX209" fmla="*/ 2675381 w 5260975"/>
                <a:gd name="connsiteY209" fmla="*/ 1265290 h 1410656"/>
                <a:gd name="connsiteX210" fmla="*/ 2737311 w 5260975"/>
                <a:gd name="connsiteY210" fmla="*/ 1309841 h 1410656"/>
                <a:gd name="connsiteX211" fmla="*/ 2763619 w 5260975"/>
                <a:gd name="connsiteY211" fmla="*/ 1318866 h 1410656"/>
                <a:gd name="connsiteX212" fmla="*/ 2792519 w 5260975"/>
                <a:gd name="connsiteY212" fmla="*/ 1317041 h 1410656"/>
                <a:gd name="connsiteX213" fmla="*/ 2809226 w 5260975"/>
                <a:gd name="connsiteY213" fmla="*/ 1313777 h 1410656"/>
                <a:gd name="connsiteX214" fmla="*/ 2850705 w 5260975"/>
                <a:gd name="connsiteY214" fmla="*/ 1285452 h 1410656"/>
                <a:gd name="connsiteX215" fmla="*/ 2874324 w 5260975"/>
                <a:gd name="connsiteY215" fmla="*/ 1286413 h 1410656"/>
                <a:gd name="connsiteX216" fmla="*/ 2911194 w 5260975"/>
                <a:gd name="connsiteY216" fmla="*/ 1305903 h 1410656"/>
                <a:gd name="connsiteX217" fmla="*/ 2978116 w 5260975"/>
                <a:gd name="connsiteY217" fmla="*/ 1314641 h 1410656"/>
                <a:gd name="connsiteX218" fmla="*/ 3012106 w 5260975"/>
                <a:gd name="connsiteY218" fmla="*/ 1287373 h 1410656"/>
                <a:gd name="connsiteX219" fmla="*/ 3029676 w 5260975"/>
                <a:gd name="connsiteY219" fmla="*/ 1261161 h 1410656"/>
                <a:gd name="connsiteX220" fmla="*/ 3080469 w 5260975"/>
                <a:gd name="connsiteY220" fmla="*/ 1230724 h 1410656"/>
                <a:gd name="connsiteX221" fmla="*/ 3092567 w 5260975"/>
                <a:gd name="connsiteY221" fmla="*/ 1242054 h 1410656"/>
                <a:gd name="connsiteX222" fmla="*/ 3129821 w 5260975"/>
                <a:gd name="connsiteY222" fmla="*/ 1246855 h 1410656"/>
                <a:gd name="connsiteX223" fmla="*/ 3170147 w 5260975"/>
                <a:gd name="connsiteY223" fmla="*/ 1246471 h 1410656"/>
                <a:gd name="connsiteX224" fmla="*/ 3240429 w 5260975"/>
                <a:gd name="connsiteY224" fmla="*/ 1251559 h 1410656"/>
                <a:gd name="connsiteX225" fmla="*/ 3287189 w 5260975"/>
                <a:gd name="connsiteY225" fmla="*/ 1222466 h 1410656"/>
                <a:gd name="connsiteX226" fmla="*/ 3305049 w 5260975"/>
                <a:gd name="connsiteY226" fmla="*/ 1210465 h 1410656"/>
                <a:gd name="connsiteX227" fmla="*/ 3321755 w 5260975"/>
                <a:gd name="connsiteY227" fmla="*/ 1202784 h 1410656"/>
                <a:gd name="connsiteX228" fmla="*/ 3341055 w 5260975"/>
                <a:gd name="connsiteY228" fmla="*/ 1198463 h 1410656"/>
                <a:gd name="connsiteX229" fmla="*/ 3387621 w 5260975"/>
                <a:gd name="connsiteY229" fmla="*/ 1182140 h 1410656"/>
                <a:gd name="connsiteX230" fmla="*/ 3413161 w 5260975"/>
                <a:gd name="connsiteY230" fmla="*/ 1166105 h 1410656"/>
                <a:gd name="connsiteX231" fmla="*/ 3470579 w 5260975"/>
                <a:gd name="connsiteY231" fmla="*/ 1150647 h 1410656"/>
                <a:gd name="connsiteX232" fmla="*/ 3509657 w 5260975"/>
                <a:gd name="connsiteY232" fmla="*/ 1136821 h 1410656"/>
                <a:gd name="connsiteX233" fmla="*/ 3550847 w 5260975"/>
                <a:gd name="connsiteY233" fmla="*/ 1113009 h 1410656"/>
                <a:gd name="connsiteX234" fmla="*/ 3556608 w 5260975"/>
                <a:gd name="connsiteY234" fmla="*/ 1109361 h 1410656"/>
                <a:gd name="connsiteX235" fmla="*/ 3570435 w 5260975"/>
                <a:gd name="connsiteY235" fmla="*/ 1093710 h 1410656"/>
                <a:gd name="connsiteX236" fmla="*/ 3590501 w 5260975"/>
                <a:gd name="connsiteY236" fmla="*/ 1039846 h 1410656"/>
                <a:gd name="connsiteX237" fmla="*/ 3596263 w 5260975"/>
                <a:gd name="connsiteY237" fmla="*/ 1028900 h 1410656"/>
                <a:gd name="connsiteX238" fmla="*/ 3648591 w 5260975"/>
                <a:gd name="connsiteY238" fmla="*/ 992030 h 1410656"/>
                <a:gd name="connsiteX239" fmla="*/ 3667986 w 5260975"/>
                <a:gd name="connsiteY239" fmla="*/ 995487 h 1410656"/>
                <a:gd name="connsiteX240" fmla="*/ 3689397 w 5260975"/>
                <a:gd name="connsiteY240" fmla="*/ 1007585 h 1410656"/>
                <a:gd name="connsiteX241" fmla="*/ 3736349 w 5260975"/>
                <a:gd name="connsiteY241" fmla="*/ 1010753 h 1410656"/>
                <a:gd name="connsiteX242" fmla="*/ 3753919 w 5260975"/>
                <a:gd name="connsiteY242" fmla="*/ 1004513 h 1410656"/>
                <a:gd name="connsiteX243" fmla="*/ 3784643 w 5260975"/>
                <a:gd name="connsiteY243" fmla="*/ 987710 h 1410656"/>
                <a:gd name="connsiteX244" fmla="*/ 3808359 w 5260975"/>
                <a:gd name="connsiteY244" fmla="*/ 961689 h 1410656"/>
                <a:gd name="connsiteX245" fmla="*/ 3842829 w 5260975"/>
                <a:gd name="connsiteY245" fmla="*/ 918674 h 1410656"/>
                <a:gd name="connsiteX246" fmla="*/ 3908983 w 5260975"/>
                <a:gd name="connsiteY246" fmla="*/ 902256 h 1410656"/>
                <a:gd name="connsiteX247" fmla="*/ 3934428 w 5260975"/>
                <a:gd name="connsiteY247" fmla="*/ 896783 h 1410656"/>
                <a:gd name="connsiteX248" fmla="*/ 4026987 w 5260975"/>
                <a:gd name="connsiteY248" fmla="*/ 873835 h 1410656"/>
                <a:gd name="connsiteX249" fmla="*/ 4035051 w 5260975"/>
                <a:gd name="connsiteY249" fmla="*/ 873067 h 1410656"/>
                <a:gd name="connsiteX250" fmla="*/ 4099189 w 5260975"/>
                <a:gd name="connsiteY250" fmla="*/ 846664 h 1410656"/>
                <a:gd name="connsiteX251" fmla="*/ 4114647 w 5260975"/>
                <a:gd name="connsiteY251" fmla="*/ 840134 h 1410656"/>
                <a:gd name="connsiteX252" fmla="*/ 4133563 w 5260975"/>
                <a:gd name="connsiteY252" fmla="*/ 823427 h 1410656"/>
                <a:gd name="connsiteX253" fmla="*/ 4151039 w 5260975"/>
                <a:gd name="connsiteY253" fmla="*/ 776284 h 1410656"/>
                <a:gd name="connsiteX254" fmla="*/ 4171489 w 5260975"/>
                <a:gd name="connsiteY254" fmla="*/ 754776 h 1410656"/>
                <a:gd name="connsiteX255" fmla="*/ 4186372 w 5260975"/>
                <a:gd name="connsiteY255" fmla="*/ 741718 h 1410656"/>
                <a:gd name="connsiteX256" fmla="*/ 4199429 w 5260975"/>
                <a:gd name="connsiteY256" fmla="*/ 721940 h 1410656"/>
                <a:gd name="connsiteX257" fmla="*/ 4212487 w 5260975"/>
                <a:gd name="connsiteY257" fmla="*/ 674604 h 1410656"/>
                <a:gd name="connsiteX258" fmla="*/ 4232555 w 5260975"/>
                <a:gd name="connsiteY258" fmla="*/ 632645 h 1410656"/>
                <a:gd name="connsiteX259" fmla="*/ 4268657 w 5260975"/>
                <a:gd name="connsiteY259" fmla="*/ 609410 h 1410656"/>
                <a:gd name="connsiteX260" fmla="*/ 4291028 w 5260975"/>
                <a:gd name="connsiteY260" fmla="*/ 597216 h 1410656"/>
                <a:gd name="connsiteX261" fmla="*/ 4379651 w 5260975"/>
                <a:gd name="connsiteY261" fmla="*/ 609506 h 1410656"/>
                <a:gd name="connsiteX262" fmla="*/ 4440139 w 5260975"/>
                <a:gd name="connsiteY262" fmla="*/ 621507 h 1410656"/>
                <a:gd name="connsiteX263" fmla="*/ 4460015 w 5260975"/>
                <a:gd name="connsiteY263" fmla="*/ 616899 h 1410656"/>
                <a:gd name="connsiteX264" fmla="*/ 4516183 w 5260975"/>
                <a:gd name="connsiteY264" fmla="*/ 577724 h 1410656"/>
                <a:gd name="connsiteX265" fmla="*/ 4571681 w 5260975"/>
                <a:gd name="connsiteY265" fmla="*/ 560250 h 1410656"/>
                <a:gd name="connsiteX266" fmla="*/ 4613447 w 5260975"/>
                <a:gd name="connsiteY266" fmla="*/ 555257 h 1410656"/>
                <a:gd name="connsiteX267" fmla="*/ 4649355 w 5260975"/>
                <a:gd name="connsiteY267" fmla="*/ 551417 h 1410656"/>
                <a:gd name="connsiteX268" fmla="*/ 4692467 w 5260975"/>
                <a:gd name="connsiteY268" fmla="*/ 540663 h 1410656"/>
                <a:gd name="connsiteX269" fmla="*/ 4716855 w 5260975"/>
                <a:gd name="connsiteY269" fmla="*/ 528949 h 1410656"/>
                <a:gd name="connsiteX270" fmla="*/ 4755645 w 5260975"/>
                <a:gd name="connsiteY270" fmla="*/ 512147 h 1410656"/>
                <a:gd name="connsiteX271" fmla="*/ 4795395 w 5260975"/>
                <a:gd name="connsiteY271" fmla="*/ 490351 h 1410656"/>
                <a:gd name="connsiteX272" fmla="*/ 4825928 w 5260975"/>
                <a:gd name="connsiteY272" fmla="*/ 459818 h 1410656"/>
                <a:gd name="connsiteX273" fmla="*/ 4842347 w 5260975"/>
                <a:gd name="connsiteY273" fmla="*/ 434086 h 1410656"/>
                <a:gd name="connsiteX274" fmla="*/ 4890451 w 5260975"/>
                <a:gd name="connsiteY274" fmla="*/ 397216 h 1410656"/>
                <a:gd name="connsiteX275" fmla="*/ 4933945 w 5260975"/>
                <a:gd name="connsiteY275" fmla="*/ 327701 h 1410656"/>
                <a:gd name="connsiteX276" fmla="*/ 4961214 w 5260975"/>
                <a:gd name="connsiteY276" fmla="*/ 298801 h 1410656"/>
                <a:gd name="connsiteX277" fmla="*/ 4976672 w 5260975"/>
                <a:gd name="connsiteY277" fmla="*/ 290639 h 1410656"/>
                <a:gd name="connsiteX278" fmla="*/ 5002979 w 5260975"/>
                <a:gd name="connsiteY278" fmla="*/ 270573 h 1410656"/>
                <a:gd name="connsiteX279" fmla="*/ 5018535 w 5260975"/>
                <a:gd name="connsiteY279" fmla="*/ 255690 h 1410656"/>
                <a:gd name="connsiteX280" fmla="*/ 5061069 w 5260975"/>
                <a:gd name="connsiteY280" fmla="*/ 200961 h 1410656"/>
                <a:gd name="connsiteX281" fmla="*/ 5074127 w 5260975"/>
                <a:gd name="connsiteY281" fmla="*/ 184735 h 1410656"/>
                <a:gd name="connsiteX282" fmla="*/ 5101108 w 5260975"/>
                <a:gd name="connsiteY282" fmla="*/ 156891 h 1410656"/>
                <a:gd name="connsiteX283" fmla="*/ 5112918 w 5260975"/>
                <a:gd name="connsiteY283" fmla="*/ 148441 h 1410656"/>
                <a:gd name="connsiteX284" fmla="*/ 5133753 w 5260975"/>
                <a:gd name="connsiteY284" fmla="*/ 125782 h 1410656"/>
                <a:gd name="connsiteX285" fmla="*/ 5183393 w 5260975"/>
                <a:gd name="connsiteY285" fmla="*/ 66348 h 1410656"/>
                <a:gd name="connsiteX286" fmla="*/ 5204709 w 5260975"/>
                <a:gd name="connsiteY286" fmla="*/ 33030 h 1410656"/>
                <a:gd name="connsiteX287" fmla="*/ 5247243 w 5260975"/>
                <a:gd name="connsiteY287" fmla="*/ 8451 h 1410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</a:cxnLst>
              <a:rect l="l" t="t" r="r" b="b"/>
              <a:pathLst>
                <a:path w="5260975" h="1410656">
                  <a:moveTo>
                    <a:pt x="5260975" y="0"/>
                  </a:moveTo>
                  <a:lnTo>
                    <a:pt x="5260975" y="221634"/>
                  </a:lnTo>
                  <a:lnTo>
                    <a:pt x="5226503" y="237063"/>
                  </a:lnTo>
                  <a:cubicBezTo>
                    <a:pt x="5219783" y="239848"/>
                    <a:pt x="5212389" y="241384"/>
                    <a:pt x="5206341" y="245128"/>
                  </a:cubicBezTo>
                  <a:cubicBezTo>
                    <a:pt x="5178495" y="262219"/>
                    <a:pt x="5151515" y="280654"/>
                    <a:pt x="5123287" y="297073"/>
                  </a:cubicBezTo>
                  <a:cubicBezTo>
                    <a:pt x="5094195" y="314067"/>
                    <a:pt x="5068175" y="334134"/>
                    <a:pt x="5048107" y="361307"/>
                  </a:cubicBezTo>
                  <a:cubicBezTo>
                    <a:pt x="5029480" y="386559"/>
                    <a:pt x="5011429" y="412194"/>
                    <a:pt x="4992899" y="437542"/>
                  </a:cubicBezTo>
                  <a:cubicBezTo>
                    <a:pt x="4988194" y="443975"/>
                    <a:pt x="4983873" y="451561"/>
                    <a:pt x="4977440" y="455690"/>
                  </a:cubicBezTo>
                  <a:cubicBezTo>
                    <a:pt x="4964094" y="464331"/>
                    <a:pt x="4949499" y="471340"/>
                    <a:pt x="4935193" y="478445"/>
                  </a:cubicBezTo>
                  <a:cubicBezTo>
                    <a:pt x="4922903" y="484494"/>
                    <a:pt x="4909845" y="489006"/>
                    <a:pt x="4897844" y="495535"/>
                  </a:cubicBezTo>
                  <a:cubicBezTo>
                    <a:pt x="4888243" y="500721"/>
                    <a:pt x="4879697" y="507922"/>
                    <a:pt x="4870767" y="514451"/>
                  </a:cubicBezTo>
                  <a:cubicBezTo>
                    <a:pt x="4862990" y="520115"/>
                    <a:pt x="4854445" y="525012"/>
                    <a:pt x="4847916" y="531830"/>
                  </a:cubicBezTo>
                  <a:cubicBezTo>
                    <a:pt x="4831977" y="548344"/>
                    <a:pt x="4815942" y="564571"/>
                    <a:pt x="4796163" y="576765"/>
                  </a:cubicBezTo>
                  <a:cubicBezTo>
                    <a:pt x="4776672" y="588862"/>
                    <a:pt x="4758237" y="602401"/>
                    <a:pt x="4738843" y="614691"/>
                  </a:cubicBezTo>
                  <a:cubicBezTo>
                    <a:pt x="4719831" y="626693"/>
                    <a:pt x="4702645" y="639846"/>
                    <a:pt x="4692755" y="661162"/>
                  </a:cubicBezTo>
                  <a:cubicBezTo>
                    <a:pt x="4688339" y="670571"/>
                    <a:pt x="4682097" y="680845"/>
                    <a:pt x="4673744" y="686318"/>
                  </a:cubicBezTo>
                  <a:cubicBezTo>
                    <a:pt x="4661838" y="694095"/>
                    <a:pt x="4646764" y="696880"/>
                    <a:pt x="4633801" y="703505"/>
                  </a:cubicBezTo>
                  <a:cubicBezTo>
                    <a:pt x="4618535" y="711282"/>
                    <a:pt x="4600869" y="718003"/>
                    <a:pt x="4590499" y="730389"/>
                  </a:cubicBezTo>
                  <a:cubicBezTo>
                    <a:pt x="4581281" y="741431"/>
                    <a:pt x="4571968" y="750072"/>
                    <a:pt x="4559773" y="757081"/>
                  </a:cubicBezTo>
                  <a:cubicBezTo>
                    <a:pt x="4551229" y="761978"/>
                    <a:pt x="4544892" y="770907"/>
                    <a:pt x="4536059" y="774940"/>
                  </a:cubicBezTo>
                  <a:cubicBezTo>
                    <a:pt x="4524441" y="780317"/>
                    <a:pt x="4512727" y="784542"/>
                    <a:pt x="4502549" y="792895"/>
                  </a:cubicBezTo>
                  <a:cubicBezTo>
                    <a:pt x="4491987" y="801536"/>
                    <a:pt x="4479986" y="808353"/>
                    <a:pt x="4468944" y="816419"/>
                  </a:cubicBezTo>
                  <a:cubicBezTo>
                    <a:pt x="4463087" y="820739"/>
                    <a:pt x="4458286" y="826404"/>
                    <a:pt x="4452622" y="830917"/>
                  </a:cubicBezTo>
                  <a:cubicBezTo>
                    <a:pt x="4442252" y="839174"/>
                    <a:pt x="4431690" y="847239"/>
                    <a:pt x="4421032" y="855016"/>
                  </a:cubicBezTo>
                  <a:cubicBezTo>
                    <a:pt x="4410375" y="862794"/>
                    <a:pt x="4400197" y="871819"/>
                    <a:pt x="4388483" y="877484"/>
                  </a:cubicBezTo>
                  <a:cubicBezTo>
                    <a:pt x="4368513" y="887086"/>
                    <a:pt x="4346717" y="892847"/>
                    <a:pt x="4327321" y="903216"/>
                  </a:cubicBezTo>
                  <a:cubicBezTo>
                    <a:pt x="4307639" y="913777"/>
                    <a:pt x="4289107" y="927028"/>
                    <a:pt x="4271633" y="941046"/>
                  </a:cubicBezTo>
                  <a:cubicBezTo>
                    <a:pt x="4257807" y="952088"/>
                    <a:pt x="4244845" y="963034"/>
                    <a:pt x="4227465" y="968698"/>
                  </a:cubicBezTo>
                  <a:cubicBezTo>
                    <a:pt x="4217768" y="971867"/>
                    <a:pt x="4207591" y="978780"/>
                    <a:pt x="4201733" y="986846"/>
                  </a:cubicBezTo>
                  <a:cubicBezTo>
                    <a:pt x="4189059" y="1004416"/>
                    <a:pt x="4172833" y="1016802"/>
                    <a:pt x="4154494" y="1027364"/>
                  </a:cubicBezTo>
                  <a:cubicBezTo>
                    <a:pt x="4130010" y="1041574"/>
                    <a:pt x="4105814" y="1056072"/>
                    <a:pt x="4081234" y="1069994"/>
                  </a:cubicBezTo>
                  <a:cubicBezTo>
                    <a:pt x="4066737" y="1078252"/>
                    <a:pt x="4052335" y="1086989"/>
                    <a:pt x="4036971" y="1093038"/>
                  </a:cubicBezTo>
                  <a:cubicBezTo>
                    <a:pt x="4005575" y="1105520"/>
                    <a:pt x="3973410" y="1116177"/>
                    <a:pt x="3941725" y="1127796"/>
                  </a:cubicBezTo>
                  <a:cubicBezTo>
                    <a:pt x="3931355" y="1131540"/>
                    <a:pt x="3921561" y="1136917"/>
                    <a:pt x="3910999" y="1140182"/>
                  </a:cubicBezTo>
                  <a:cubicBezTo>
                    <a:pt x="3899573" y="1143734"/>
                    <a:pt x="3887285" y="1144790"/>
                    <a:pt x="3875859" y="1148343"/>
                  </a:cubicBezTo>
                  <a:cubicBezTo>
                    <a:pt x="3856847" y="1154199"/>
                    <a:pt x="3838412" y="1161689"/>
                    <a:pt x="3819401" y="1167642"/>
                  </a:cubicBezTo>
                  <a:cubicBezTo>
                    <a:pt x="3782723" y="1179068"/>
                    <a:pt x="3745949" y="1190014"/>
                    <a:pt x="3709176" y="1200863"/>
                  </a:cubicBezTo>
                  <a:cubicBezTo>
                    <a:pt x="3701303" y="1203168"/>
                    <a:pt x="3692757" y="1203456"/>
                    <a:pt x="3684981" y="1205952"/>
                  </a:cubicBezTo>
                  <a:cubicBezTo>
                    <a:pt x="3664337" y="1212673"/>
                    <a:pt x="3643789" y="1219970"/>
                    <a:pt x="3623338" y="1227363"/>
                  </a:cubicBezTo>
                  <a:cubicBezTo>
                    <a:pt x="3610953" y="1231876"/>
                    <a:pt x="3598854" y="1237445"/>
                    <a:pt x="3586373" y="1241765"/>
                  </a:cubicBezTo>
                  <a:cubicBezTo>
                    <a:pt x="3576387" y="1245222"/>
                    <a:pt x="3566113" y="1247910"/>
                    <a:pt x="3555743" y="1250023"/>
                  </a:cubicBezTo>
                  <a:cubicBezTo>
                    <a:pt x="3546814" y="1251848"/>
                    <a:pt x="3537501" y="1251655"/>
                    <a:pt x="3528667" y="1253864"/>
                  </a:cubicBezTo>
                  <a:cubicBezTo>
                    <a:pt x="3504759" y="1259816"/>
                    <a:pt x="3481140" y="1266538"/>
                    <a:pt x="3457424" y="1272874"/>
                  </a:cubicBezTo>
                  <a:cubicBezTo>
                    <a:pt x="3447919" y="1275371"/>
                    <a:pt x="3438221" y="1277196"/>
                    <a:pt x="3429003" y="1280364"/>
                  </a:cubicBezTo>
                  <a:cubicBezTo>
                    <a:pt x="3404327" y="1288717"/>
                    <a:pt x="3380036" y="1298222"/>
                    <a:pt x="3355264" y="1306096"/>
                  </a:cubicBezTo>
                  <a:cubicBezTo>
                    <a:pt x="3334717" y="1312625"/>
                    <a:pt x="3313593" y="1317329"/>
                    <a:pt x="3292757" y="1323090"/>
                  </a:cubicBezTo>
                  <a:cubicBezTo>
                    <a:pt x="3283924" y="1325587"/>
                    <a:pt x="3275475" y="1329140"/>
                    <a:pt x="3266643" y="1331251"/>
                  </a:cubicBezTo>
                  <a:cubicBezTo>
                    <a:pt x="3246863" y="1336053"/>
                    <a:pt x="3226796" y="1340085"/>
                    <a:pt x="3206921" y="1344886"/>
                  </a:cubicBezTo>
                  <a:cubicBezTo>
                    <a:pt x="3195590" y="1347670"/>
                    <a:pt x="3184645" y="1352663"/>
                    <a:pt x="3173123" y="1354488"/>
                  </a:cubicBezTo>
                  <a:cubicBezTo>
                    <a:pt x="3145759" y="1358808"/>
                    <a:pt x="3118203" y="1361880"/>
                    <a:pt x="3090646" y="1365337"/>
                  </a:cubicBezTo>
                  <a:cubicBezTo>
                    <a:pt x="3062227" y="1368889"/>
                    <a:pt x="3033902" y="1372634"/>
                    <a:pt x="3005480" y="1375802"/>
                  </a:cubicBezTo>
                  <a:cubicBezTo>
                    <a:pt x="2989926" y="1377435"/>
                    <a:pt x="2974275" y="1377723"/>
                    <a:pt x="2958721" y="1379259"/>
                  </a:cubicBezTo>
                  <a:cubicBezTo>
                    <a:pt x="2945087" y="1380604"/>
                    <a:pt x="2931549" y="1383100"/>
                    <a:pt x="2917915" y="1384733"/>
                  </a:cubicBezTo>
                  <a:cubicBezTo>
                    <a:pt x="2906105" y="1386076"/>
                    <a:pt x="2894199" y="1386844"/>
                    <a:pt x="2882389" y="1388189"/>
                  </a:cubicBezTo>
                  <a:cubicBezTo>
                    <a:pt x="2863475" y="1390397"/>
                    <a:pt x="2844655" y="1392894"/>
                    <a:pt x="2825837" y="1395198"/>
                  </a:cubicBezTo>
                  <a:cubicBezTo>
                    <a:pt x="2817964" y="1396062"/>
                    <a:pt x="2809706" y="1398462"/>
                    <a:pt x="2802313" y="1397023"/>
                  </a:cubicBezTo>
                  <a:cubicBezTo>
                    <a:pt x="2783686" y="1393373"/>
                    <a:pt x="2765347" y="1394430"/>
                    <a:pt x="2746816" y="1396926"/>
                  </a:cubicBezTo>
                  <a:cubicBezTo>
                    <a:pt x="2740479" y="1397791"/>
                    <a:pt x="2733662" y="1397598"/>
                    <a:pt x="2727517" y="1395966"/>
                  </a:cubicBezTo>
                  <a:cubicBezTo>
                    <a:pt x="2714939" y="1392701"/>
                    <a:pt x="2702745" y="1388092"/>
                    <a:pt x="2690359" y="1384060"/>
                  </a:cubicBezTo>
                  <a:cubicBezTo>
                    <a:pt x="2689014" y="1383580"/>
                    <a:pt x="2687382" y="1383484"/>
                    <a:pt x="2685943" y="1383196"/>
                  </a:cubicBezTo>
                  <a:cubicBezTo>
                    <a:pt x="2677781" y="1381563"/>
                    <a:pt x="2669717" y="1379931"/>
                    <a:pt x="2661554" y="1378491"/>
                  </a:cubicBezTo>
                  <a:cubicBezTo>
                    <a:pt x="2657138" y="1377723"/>
                    <a:pt x="2652625" y="1377627"/>
                    <a:pt x="2648208" y="1376955"/>
                  </a:cubicBezTo>
                  <a:cubicBezTo>
                    <a:pt x="2631118" y="1374266"/>
                    <a:pt x="2612299" y="1378779"/>
                    <a:pt x="2597512" y="1367162"/>
                  </a:cubicBezTo>
                  <a:cubicBezTo>
                    <a:pt x="2587911" y="1359672"/>
                    <a:pt x="2578597" y="1361401"/>
                    <a:pt x="2568324" y="1362553"/>
                  </a:cubicBezTo>
                  <a:cubicBezTo>
                    <a:pt x="2560547" y="1363417"/>
                    <a:pt x="2552577" y="1363128"/>
                    <a:pt x="2544704" y="1363225"/>
                  </a:cubicBezTo>
                  <a:cubicBezTo>
                    <a:pt x="2530878" y="1363512"/>
                    <a:pt x="2517052" y="1363609"/>
                    <a:pt x="2503225" y="1364089"/>
                  </a:cubicBezTo>
                  <a:cubicBezTo>
                    <a:pt x="2498808" y="1364281"/>
                    <a:pt x="2494297" y="1366682"/>
                    <a:pt x="2489975" y="1366298"/>
                  </a:cubicBezTo>
                  <a:cubicBezTo>
                    <a:pt x="2470004" y="1364473"/>
                    <a:pt x="2450033" y="1361592"/>
                    <a:pt x="2430061" y="1359960"/>
                  </a:cubicBezTo>
                  <a:cubicBezTo>
                    <a:pt x="2418732" y="1359001"/>
                    <a:pt x="2407114" y="1360824"/>
                    <a:pt x="2395880" y="1359480"/>
                  </a:cubicBezTo>
                  <a:cubicBezTo>
                    <a:pt x="2382919" y="1357944"/>
                    <a:pt x="2370245" y="1354008"/>
                    <a:pt x="2357378" y="1351607"/>
                  </a:cubicBezTo>
                  <a:cubicBezTo>
                    <a:pt x="2353826" y="1350935"/>
                    <a:pt x="2349889" y="1351799"/>
                    <a:pt x="2346145" y="1351991"/>
                  </a:cubicBezTo>
                  <a:cubicBezTo>
                    <a:pt x="2341920" y="1352183"/>
                    <a:pt x="2337791" y="1352567"/>
                    <a:pt x="2333567" y="1352663"/>
                  </a:cubicBezTo>
                  <a:cubicBezTo>
                    <a:pt x="2320700" y="1352856"/>
                    <a:pt x="2307835" y="1352567"/>
                    <a:pt x="2294968" y="1353240"/>
                  </a:cubicBezTo>
                  <a:cubicBezTo>
                    <a:pt x="2287095" y="1353624"/>
                    <a:pt x="2278839" y="1357560"/>
                    <a:pt x="2271540" y="1356120"/>
                  </a:cubicBezTo>
                  <a:cubicBezTo>
                    <a:pt x="2256659" y="1353335"/>
                    <a:pt x="2241776" y="1359576"/>
                    <a:pt x="2226895" y="1354392"/>
                  </a:cubicBezTo>
                  <a:cubicBezTo>
                    <a:pt x="2222285" y="1352856"/>
                    <a:pt x="2215948" y="1356696"/>
                    <a:pt x="2210379" y="1356888"/>
                  </a:cubicBezTo>
                  <a:cubicBezTo>
                    <a:pt x="2196457" y="1357368"/>
                    <a:pt x="2182535" y="1357272"/>
                    <a:pt x="2168613" y="1357176"/>
                  </a:cubicBezTo>
                  <a:cubicBezTo>
                    <a:pt x="2156131" y="1357080"/>
                    <a:pt x="2143168" y="1358424"/>
                    <a:pt x="2131167" y="1355736"/>
                  </a:cubicBezTo>
                  <a:cubicBezTo>
                    <a:pt x="2118588" y="1352856"/>
                    <a:pt x="2107259" y="1353240"/>
                    <a:pt x="2095065" y="1356504"/>
                  </a:cubicBezTo>
                  <a:cubicBezTo>
                    <a:pt x="2086711" y="1358712"/>
                    <a:pt x="2077878" y="1359001"/>
                    <a:pt x="2069237" y="1359672"/>
                  </a:cubicBezTo>
                  <a:cubicBezTo>
                    <a:pt x="2059924" y="1360440"/>
                    <a:pt x="2049650" y="1358424"/>
                    <a:pt x="2041201" y="1361592"/>
                  </a:cubicBezTo>
                  <a:cubicBezTo>
                    <a:pt x="2016044" y="1371002"/>
                    <a:pt x="1990216" y="1373018"/>
                    <a:pt x="1963909" y="1373018"/>
                  </a:cubicBezTo>
                  <a:cubicBezTo>
                    <a:pt x="1959107" y="1373018"/>
                    <a:pt x="1954210" y="1371675"/>
                    <a:pt x="1949603" y="1370234"/>
                  </a:cubicBezTo>
                  <a:cubicBezTo>
                    <a:pt x="1922717" y="1361592"/>
                    <a:pt x="1895737" y="1362360"/>
                    <a:pt x="1868373" y="1367641"/>
                  </a:cubicBezTo>
                  <a:cubicBezTo>
                    <a:pt x="1862708" y="1368794"/>
                    <a:pt x="1856372" y="1368986"/>
                    <a:pt x="1850707" y="1367834"/>
                  </a:cubicBezTo>
                  <a:cubicBezTo>
                    <a:pt x="1834768" y="1364473"/>
                    <a:pt x="1819309" y="1358904"/>
                    <a:pt x="1803275" y="1356504"/>
                  </a:cubicBezTo>
                  <a:cubicBezTo>
                    <a:pt x="1776775" y="1352567"/>
                    <a:pt x="1753828" y="1365817"/>
                    <a:pt x="1730112" y="1374459"/>
                  </a:cubicBezTo>
                  <a:cubicBezTo>
                    <a:pt x="1707548" y="1382620"/>
                    <a:pt x="1688345" y="1401055"/>
                    <a:pt x="1661652" y="1396926"/>
                  </a:cubicBezTo>
                  <a:cubicBezTo>
                    <a:pt x="1658965" y="1396542"/>
                    <a:pt x="1655988" y="1399134"/>
                    <a:pt x="1653011" y="1399807"/>
                  </a:cubicBezTo>
                  <a:cubicBezTo>
                    <a:pt x="1644850" y="1401631"/>
                    <a:pt x="1636689" y="1403839"/>
                    <a:pt x="1628431" y="1404704"/>
                  </a:cubicBezTo>
                  <a:cubicBezTo>
                    <a:pt x="1618350" y="1405856"/>
                    <a:pt x="1608076" y="1405472"/>
                    <a:pt x="1597995" y="1406432"/>
                  </a:cubicBezTo>
                  <a:cubicBezTo>
                    <a:pt x="1585032" y="1407584"/>
                    <a:pt x="1572263" y="1410656"/>
                    <a:pt x="1559396" y="1410656"/>
                  </a:cubicBezTo>
                  <a:cubicBezTo>
                    <a:pt x="1549026" y="1410656"/>
                    <a:pt x="1538753" y="1407104"/>
                    <a:pt x="1528480" y="1405375"/>
                  </a:cubicBezTo>
                  <a:cubicBezTo>
                    <a:pt x="1513981" y="1402975"/>
                    <a:pt x="1498042" y="1403647"/>
                    <a:pt x="1485272" y="1397502"/>
                  </a:cubicBezTo>
                  <a:cubicBezTo>
                    <a:pt x="1471639" y="1390973"/>
                    <a:pt x="1458676" y="1387997"/>
                    <a:pt x="1444562" y="1390013"/>
                  </a:cubicBezTo>
                  <a:cubicBezTo>
                    <a:pt x="1439857" y="1390685"/>
                    <a:pt x="1433808" y="1394718"/>
                    <a:pt x="1431696" y="1398846"/>
                  </a:cubicBezTo>
                  <a:cubicBezTo>
                    <a:pt x="1426991" y="1408064"/>
                    <a:pt x="1420559" y="1409697"/>
                    <a:pt x="1411821" y="1406527"/>
                  </a:cubicBezTo>
                  <a:cubicBezTo>
                    <a:pt x="1404236" y="1403839"/>
                    <a:pt x="1394922" y="1402495"/>
                    <a:pt x="1389738" y="1397310"/>
                  </a:cubicBezTo>
                  <a:cubicBezTo>
                    <a:pt x="1375047" y="1382620"/>
                    <a:pt x="1356324" y="1382140"/>
                    <a:pt x="1338081" y="1378204"/>
                  </a:cubicBezTo>
                  <a:cubicBezTo>
                    <a:pt x="1326945" y="1375802"/>
                    <a:pt x="1316574" y="1375707"/>
                    <a:pt x="1305436" y="1377339"/>
                  </a:cubicBezTo>
                  <a:cubicBezTo>
                    <a:pt x="1281241" y="1380988"/>
                    <a:pt x="1257717" y="1375802"/>
                    <a:pt x="1234481" y="1369178"/>
                  </a:cubicBezTo>
                  <a:cubicBezTo>
                    <a:pt x="1219118" y="1364761"/>
                    <a:pt x="1203372" y="1362073"/>
                    <a:pt x="1188106" y="1357560"/>
                  </a:cubicBezTo>
                  <a:cubicBezTo>
                    <a:pt x="1176680" y="1354104"/>
                    <a:pt x="1165255" y="1349975"/>
                    <a:pt x="1154790" y="1344406"/>
                  </a:cubicBezTo>
                  <a:cubicBezTo>
                    <a:pt x="1139618" y="1336244"/>
                    <a:pt x="1126369" y="1323954"/>
                    <a:pt x="1107069" y="1327219"/>
                  </a:cubicBezTo>
                  <a:cubicBezTo>
                    <a:pt x="1090074" y="1330099"/>
                    <a:pt x="1074713" y="1324051"/>
                    <a:pt x="1059158" y="1318290"/>
                  </a:cubicBezTo>
                  <a:cubicBezTo>
                    <a:pt x="1047732" y="1314065"/>
                    <a:pt x="1036308" y="1309744"/>
                    <a:pt x="1024496" y="1307056"/>
                  </a:cubicBezTo>
                  <a:cubicBezTo>
                    <a:pt x="1010478" y="1303887"/>
                    <a:pt x="994635" y="1305232"/>
                    <a:pt x="982153" y="1299374"/>
                  </a:cubicBezTo>
                  <a:cubicBezTo>
                    <a:pt x="969095" y="1293229"/>
                    <a:pt x="958246" y="1297358"/>
                    <a:pt x="946628" y="1299087"/>
                  </a:cubicBezTo>
                  <a:cubicBezTo>
                    <a:pt x="928097" y="1301775"/>
                    <a:pt x="909661" y="1306768"/>
                    <a:pt x="890939" y="1300431"/>
                  </a:cubicBezTo>
                  <a:cubicBezTo>
                    <a:pt x="868184" y="1292750"/>
                    <a:pt x="845620" y="1284493"/>
                    <a:pt x="822769" y="1277196"/>
                  </a:cubicBezTo>
                  <a:cubicBezTo>
                    <a:pt x="813934" y="1274410"/>
                    <a:pt x="804431" y="1273258"/>
                    <a:pt x="795212" y="1272010"/>
                  </a:cubicBezTo>
                  <a:cubicBezTo>
                    <a:pt x="786476" y="1270954"/>
                    <a:pt x="776010" y="1273642"/>
                    <a:pt x="769288" y="1269610"/>
                  </a:cubicBezTo>
                  <a:cubicBezTo>
                    <a:pt x="752005" y="1259241"/>
                    <a:pt x="734243" y="1254152"/>
                    <a:pt x="714271" y="1254152"/>
                  </a:cubicBezTo>
                  <a:cubicBezTo>
                    <a:pt x="706781" y="1254152"/>
                    <a:pt x="699484" y="1249831"/>
                    <a:pt x="691900" y="1249062"/>
                  </a:cubicBezTo>
                  <a:cubicBezTo>
                    <a:pt x="681529" y="1248103"/>
                    <a:pt x="669623" y="1245510"/>
                    <a:pt x="660598" y="1249159"/>
                  </a:cubicBezTo>
                  <a:cubicBezTo>
                    <a:pt x="639379" y="1257800"/>
                    <a:pt x="622193" y="1250599"/>
                    <a:pt x="603662" y="1242054"/>
                  </a:cubicBezTo>
                  <a:cubicBezTo>
                    <a:pt x="585418" y="1233604"/>
                    <a:pt x="566215" y="1226884"/>
                    <a:pt x="546821" y="1221314"/>
                  </a:cubicBezTo>
                  <a:cubicBezTo>
                    <a:pt x="539524" y="1219298"/>
                    <a:pt x="530787" y="1222659"/>
                    <a:pt x="522721" y="1223330"/>
                  </a:cubicBezTo>
                  <a:cubicBezTo>
                    <a:pt x="519840" y="1223523"/>
                    <a:pt x="516671" y="1223811"/>
                    <a:pt x="514080" y="1222851"/>
                  </a:cubicBezTo>
                  <a:cubicBezTo>
                    <a:pt x="489020" y="1213633"/>
                    <a:pt x="463575" y="1206624"/>
                    <a:pt x="436404" y="1211424"/>
                  </a:cubicBezTo>
                  <a:cubicBezTo>
                    <a:pt x="433908" y="1211905"/>
                    <a:pt x="431123" y="1210849"/>
                    <a:pt x="428626" y="1210177"/>
                  </a:cubicBezTo>
                  <a:cubicBezTo>
                    <a:pt x="416432" y="1206720"/>
                    <a:pt x="404526" y="1201247"/>
                    <a:pt x="392141" y="1199999"/>
                  </a:cubicBezTo>
                  <a:cubicBezTo>
                    <a:pt x="361608" y="1196927"/>
                    <a:pt x="330884" y="1195678"/>
                    <a:pt x="300157" y="1193662"/>
                  </a:cubicBezTo>
                  <a:cubicBezTo>
                    <a:pt x="298237" y="1193566"/>
                    <a:pt x="296221" y="1193566"/>
                    <a:pt x="294493" y="1192894"/>
                  </a:cubicBezTo>
                  <a:cubicBezTo>
                    <a:pt x="283163" y="1188765"/>
                    <a:pt x="273274" y="1190110"/>
                    <a:pt x="263671" y="1197982"/>
                  </a:cubicBezTo>
                  <a:cubicBezTo>
                    <a:pt x="259447" y="1201439"/>
                    <a:pt x="253686" y="1203263"/>
                    <a:pt x="248406" y="1205184"/>
                  </a:cubicBezTo>
                  <a:cubicBezTo>
                    <a:pt x="240628" y="1208065"/>
                    <a:pt x="232659" y="1210849"/>
                    <a:pt x="224594" y="1212673"/>
                  </a:cubicBezTo>
                  <a:cubicBezTo>
                    <a:pt x="216624" y="1214401"/>
                    <a:pt x="208079" y="1216801"/>
                    <a:pt x="200398" y="1215458"/>
                  </a:cubicBezTo>
                  <a:cubicBezTo>
                    <a:pt x="186572" y="1213057"/>
                    <a:pt x="173417" y="1207681"/>
                    <a:pt x="159783" y="1204127"/>
                  </a:cubicBezTo>
                  <a:cubicBezTo>
                    <a:pt x="155079" y="1202879"/>
                    <a:pt x="149893" y="1203072"/>
                    <a:pt x="144997" y="1202975"/>
                  </a:cubicBezTo>
                  <a:cubicBezTo>
                    <a:pt x="133763" y="1202688"/>
                    <a:pt x="122241" y="1205472"/>
                    <a:pt x="112064" y="1197503"/>
                  </a:cubicBezTo>
                  <a:cubicBezTo>
                    <a:pt x="102655" y="1190014"/>
                    <a:pt x="93148" y="1192221"/>
                    <a:pt x="83259" y="1197887"/>
                  </a:cubicBezTo>
                  <a:cubicBezTo>
                    <a:pt x="76154" y="1201920"/>
                    <a:pt x="68090" y="1205088"/>
                    <a:pt x="60120" y="1206624"/>
                  </a:cubicBezTo>
                  <a:cubicBezTo>
                    <a:pt x="49174" y="1208736"/>
                    <a:pt x="38324" y="1209601"/>
                    <a:pt x="26514" y="1208352"/>
                  </a:cubicBezTo>
                  <a:cubicBezTo>
                    <a:pt x="18161" y="1207488"/>
                    <a:pt x="11343" y="1207104"/>
                    <a:pt x="4814" y="1202015"/>
                  </a:cubicBezTo>
                  <a:cubicBezTo>
                    <a:pt x="3759" y="1201247"/>
                    <a:pt x="1839" y="1201055"/>
                    <a:pt x="398" y="1201152"/>
                  </a:cubicBezTo>
                  <a:lnTo>
                    <a:pt x="0" y="1201150"/>
                  </a:lnTo>
                  <a:lnTo>
                    <a:pt x="0" y="1004512"/>
                  </a:lnTo>
                  <a:lnTo>
                    <a:pt x="30355" y="1002784"/>
                  </a:lnTo>
                  <a:cubicBezTo>
                    <a:pt x="37748" y="1002111"/>
                    <a:pt x="44853" y="999520"/>
                    <a:pt x="52151" y="997695"/>
                  </a:cubicBezTo>
                  <a:cubicBezTo>
                    <a:pt x="56183" y="996639"/>
                    <a:pt x="60504" y="993855"/>
                    <a:pt x="64248" y="994430"/>
                  </a:cubicBezTo>
                  <a:cubicBezTo>
                    <a:pt x="85948" y="997791"/>
                    <a:pt x="105823" y="989534"/>
                    <a:pt x="126370" y="985405"/>
                  </a:cubicBezTo>
                  <a:cubicBezTo>
                    <a:pt x="135876" y="983485"/>
                    <a:pt x="144805" y="978876"/>
                    <a:pt x="154022" y="975708"/>
                  </a:cubicBezTo>
                  <a:cubicBezTo>
                    <a:pt x="156423" y="974843"/>
                    <a:pt x="159111" y="974075"/>
                    <a:pt x="161512" y="974268"/>
                  </a:cubicBezTo>
                  <a:cubicBezTo>
                    <a:pt x="175242" y="975420"/>
                    <a:pt x="188876" y="977052"/>
                    <a:pt x="202510" y="978300"/>
                  </a:cubicBezTo>
                  <a:cubicBezTo>
                    <a:pt x="214896" y="979452"/>
                    <a:pt x="227378" y="979836"/>
                    <a:pt x="233235" y="993950"/>
                  </a:cubicBezTo>
                  <a:cubicBezTo>
                    <a:pt x="234100" y="996159"/>
                    <a:pt x="236979" y="997791"/>
                    <a:pt x="239188" y="999231"/>
                  </a:cubicBezTo>
                  <a:cubicBezTo>
                    <a:pt x="273274" y="1021411"/>
                    <a:pt x="291516" y="1020835"/>
                    <a:pt x="324834" y="997407"/>
                  </a:cubicBezTo>
                  <a:cubicBezTo>
                    <a:pt x="328290" y="995007"/>
                    <a:pt x="335683" y="993278"/>
                    <a:pt x="337987" y="995198"/>
                  </a:cubicBezTo>
                  <a:cubicBezTo>
                    <a:pt x="357575" y="1011137"/>
                    <a:pt x="378986" y="1009409"/>
                    <a:pt x="401550" y="1004416"/>
                  </a:cubicBezTo>
                  <a:cubicBezTo>
                    <a:pt x="407407" y="1003072"/>
                    <a:pt x="415664" y="1003072"/>
                    <a:pt x="420081" y="1006240"/>
                  </a:cubicBezTo>
                  <a:cubicBezTo>
                    <a:pt x="441108" y="1020930"/>
                    <a:pt x="463672" y="1018819"/>
                    <a:pt x="486523" y="1014498"/>
                  </a:cubicBezTo>
                  <a:cubicBezTo>
                    <a:pt x="490075" y="1013826"/>
                    <a:pt x="494397" y="1010177"/>
                    <a:pt x="495932" y="1006817"/>
                  </a:cubicBezTo>
                  <a:cubicBezTo>
                    <a:pt x="501406" y="994911"/>
                    <a:pt x="511680" y="990878"/>
                    <a:pt x="523009" y="987517"/>
                  </a:cubicBezTo>
                  <a:cubicBezTo>
                    <a:pt x="540868" y="982044"/>
                    <a:pt x="558438" y="975611"/>
                    <a:pt x="576393" y="970427"/>
                  </a:cubicBezTo>
                  <a:cubicBezTo>
                    <a:pt x="580811" y="969179"/>
                    <a:pt x="586283" y="969947"/>
                    <a:pt x="590892" y="971387"/>
                  </a:cubicBezTo>
                  <a:cubicBezTo>
                    <a:pt x="606638" y="976284"/>
                    <a:pt x="616624" y="988574"/>
                    <a:pt x="627569" y="999904"/>
                  </a:cubicBezTo>
                  <a:cubicBezTo>
                    <a:pt x="632370" y="1004897"/>
                    <a:pt x="638995" y="1008449"/>
                    <a:pt x="645429" y="1011329"/>
                  </a:cubicBezTo>
                  <a:cubicBezTo>
                    <a:pt x="662135" y="1018723"/>
                    <a:pt x="679226" y="1025348"/>
                    <a:pt x="696125" y="1032356"/>
                  </a:cubicBezTo>
                  <a:cubicBezTo>
                    <a:pt x="697757" y="1033029"/>
                    <a:pt x="699100" y="1034757"/>
                    <a:pt x="700349" y="1036197"/>
                  </a:cubicBezTo>
                  <a:cubicBezTo>
                    <a:pt x="712831" y="1051368"/>
                    <a:pt x="725216" y="1066634"/>
                    <a:pt x="737795" y="1081804"/>
                  </a:cubicBezTo>
                  <a:cubicBezTo>
                    <a:pt x="740195" y="1084684"/>
                    <a:pt x="743652" y="1086797"/>
                    <a:pt x="746244" y="1089581"/>
                  </a:cubicBezTo>
                  <a:cubicBezTo>
                    <a:pt x="749893" y="1093422"/>
                    <a:pt x="754502" y="1097071"/>
                    <a:pt x="756422" y="1101680"/>
                  </a:cubicBezTo>
                  <a:cubicBezTo>
                    <a:pt x="762374" y="1116177"/>
                    <a:pt x="773801" y="1122419"/>
                    <a:pt x="788202" y="1125108"/>
                  </a:cubicBezTo>
                  <a:cubicBezTo>
                    <a:pt x="801357" y="1127603"/>
                    <a:pt x="814511" y="1129716"/>
                    <a:pt x="827569" y="1132596"/>
                  </a:cubicBezTo>
                  <a:cubicBezTo>
                    <a:pt x="843507" y="1136053"/>
                    <a:pt x="859350" y="1139798"/>
                    <a:pt x="875097" y="1144022"/>
                  </a:cubicBezTo>
                  <a:cubicBezTo>
                    <a:pt x="881913" y="1145847"/>
                    <a:pt x="889115" y="1147959"/>
                    <a:pt x="894972" y="1151704"/>
                  </a:cubicBezTo>
                  <a:cubicBezTo>
                    <a:pt x="911390" y="1162073"/>
                    <a:pt x="928961" y="1169082"/>
                    <a:pt x="948260" y="1166298"/>
                  </a:cubicBezTo>
                  <a:cubicBezTo>
                    <a:pt x="963718" y="1164089"/>
                    <a:pt x="976680" y="1169754"/>
                    <a:pt x="986282" y="1178588"/>
                  </a:cubicBezTo>
                  <a:cubicBezTo>
                    <a:pt x="1003757" y="1194623"/>
                    <a:pt x="1022479" y="1190973"/>
                    <a:pt x="1041107" y="1185789"/>
                  </a:cubicBezTo>
                  <a:cubicBezTo>
                    <a:pt x="1050708" y="1183101"/>
                    <a:pt x="1058581" y="1183485"/>
                    <a:pt x="1067703" y="1186076"/>
                  </a:cubicBezTo>
                  <a:cubicBezTo>
                    <a:pt x="1088826" y="1192126"/>
                    <a:pt x="1102941" y="1208544"/>
                    <a:pt x="1116574" y="1222946"/>
                  </a:cubicBezTo>
                  <a:cubicBezTo>
                    <a:pt x="1128193" y="1235236"/>
                    <a:pt x="1141251" y="1242149"/>
                    <a:pt x="1155557" y="1247335"/>
                  </a:cubicBezTo>
                  <a:cubicBezTo>
                    <a:pt x="1173608" y="1253959"/>
                    <a:pt x="1187914" y="1251464"/>
                    <a:pt x="1196556" y="1235525"/>
                  </a:cubicBezTo>
                  <a:cubicBezTo>
                    <a:pt x="1198956" y="1231012"/>
                    <a:pt x="1203180" y="1225730"/>
                    <a:pt x="1207693" y="1224387"/>
                  </a:cubicBezTo>
                  <a:cubicBezTo>
                    <a:pt x="1229488" y="1217666"/>
                    <a:pt x="1251572" y="1207872"/>
                    <a:pt x="1274904" y="1213826"/>
                  </a:cubicBezTo>
                  <a:cubicBezTo>
                    <a:pt x="1307165" y="1221987"/>
                    <a:pt x="1338658" y="1221507"/>
                    <a:pt x="1370919" y="1213442"/>
                  </a:cubicBezTo>
                  <a:cubicBezTo>
                    <a:pt x="1423247" y="1200383"/>
                    <a:pt x="1475575" y="1186557"/>
                    <a:pt x="1530593" y="1189437"/>
                  </a:cubicBezTo>
                  <a:cubicBezTo>
                    <a:pt x="1539713" y="1189917"/>
                    <a:pt x="1550563" y="1184060"/>
                    <a:pt x="1558436" y="1178299"/>
                  </a:cubicBezTo>
                  <a:cubicBezTo>
                    <a:pt x="1573511" y="1167354"/>
                    <a:pt x="1572838" y="1166489"/>
                    <a:pt x="1589737" y="1175515"/>
                  </a:cubicBezTo>
                  <a:cubicBezTo>
                    <a:pt x="1593770" y="1177724"/>
                    <a:pt x="1598763" y="1179068"/>
                    <a:pt x="1601740" y="1182333"/>
                  </a:cubicBezTo>
                  <a:cubicBezTo>
                    <a:pt x="1616909" y="1198943"/>
                    <a:pt x="1635633" y="1194910"/>
                    <a:pt x="1654259" y="1192510"/>
                  </a:cubicBezTo>
                  <a:cubicBezTo>
                    <a:pt x="1657524" y="1192030"/>
                    <a:pt x="1661460" y="1191358"/>
                    <a:pt x="1664246" y="1192702"/>
                  </a:cubicBezTo>
                  <a:cubicBezTo>
                    <a:pt x="1676823" y="1198750"/>
                    <a:pt x="1687481" y="1196639"/>
                    <a:pt x="1698427" y="1188381"/>
                  </a:cubicBezTo>
                  <a:cubicBezTo>
                    <a:pt x="1707932" y="1181276"/>
                    <a:pt x="1718878" y="1177052"/>
                    <a:pt x="1730112" y="1185885"/>
                  </a:cubicBezTo>
                  <a:cubicBezTo>
                    <a:pt x="1755076" y="1205472"/>
                    <a:pt x="1781767" y="1206432"/>
                    <a:pt x="1809996" y="1194046"/>
                  </a:cubicBezTo>
                  <a:cubicBezTo>
                    <a:pt x="1830159" y="1185213"/>
                    <a:pt x="1850034" y="1183196"/>
                    <a:pt x="1871254" y="1192126"/>
                  </a:cubicBezTo>
                  <a:cubicBezTo>
                    <a:pt x="1879415" y="1195582"/>
                    <a:pt x="1889977" y="1193278"/>
                    <a:pt x="1899482" y="1194046"/>
                  </a:cubicBezTo>
                  <a:cubicBezTo>
                    <a:pt x="1904859" y="1194430"/>
                    <a:pt x="1910813" y="1194526"/>
                    <a:pt x="1915420" y="1196927"/>
                  </a:cubicBezTo>
                  <a:cubicBezTo>
                    <a:pt x="1927711" y="1203072"/>
                    <a:pt x="1939136" y="1210945"/>
                    <a:pt x="1951522" y="1216994"/>
                  </a:cubicBezTo>
                  <a:cubicBezTo>
                    <a:pt x="1957475" y="1219874"/>
                    <a:pt x="1964580" y="1221410"/>
                    <a:pt x="1971302" y="1221507"/>
                  </a:cubicBezTo>
                  <a:cubicBezTo>
                    <a:pt x="1991177" y="1221987"/>
                    <a:pt x="2011052" y="1221987"/>
                    <a:pt x="2030831" y="1221123"/>
                  </a:cubicBezTo>
                  <a:cubicBezTo>
                    <a:pt x="2063476" y="1219778"/>
                    <a:pt x="2096601" y="1219490"/>
                    <a:pt x="2120125" y="1190878"/>
                  </a:cubicBezTo>
                  <a:cubicBezTo>
                    <a:pt x="2122046" y="1188573"/>
                    <a:pt x="2126174" y="1187229"/>
                    <a:pt x="2129439" y="1186845"/>
                  </a:cubicBezTo>
                  <a:cubicBezTo>
                    <a:pt x="2144513" y="1185021"/>
                    <a:pt x="2159971" y="1184828"/>
                    <a:pt x="2174854" y="1181852"/>
                  </a:cubicBezTo>
                  <a:cubicBezTo>
                    <a:pt x="2186760" y="1179452"/>
                    <a:pt x="2196650" y="1180220"/>
                    <a:pt x="2205674" y="1188669"/>
                  </a:cubicBezTo>
                  <a:cubicBezTo>
                    <a:pt x="2217485" y="1199807"/>
                    <a:pt x="2231887" y="1206336"/>
                    <a:pt x="2247634" y="1202784"/>
                  </a:cubicBezTo>
                  <a:cubicBezTo>
                    <a:pt x="2263379" y="1199327"/>
                    <a:pt x="2273749" y="1206816"/>
                    <a:pt x="2285367" y="1214594"/>
                  </a:cubicBezTo>
                  <a:cubicBezTo>
                    <a:pt x="2293817" y="1220258"/>
                    <a:pt x="2303418" y="1227363"/>
                    <a:pt x="2312827" y="1227939"/>
                  </a:cubicBezTo>
                  <a:cubicBezTo>
                    <a:pt x="2334143" y="1229187"/>
                    <a:pt x="2352482" y="1248967"/>
                    <a:pt x="2375622" y="1237733"/>
                  </a:cubicBezTo>
                  <a:cubicBezTo>
                    <a:pt x="2377158" y="1236965"/>
                    <a:pt x="2379942" y="1238885"/>
                    <a:pt x="2382151" y="1239365"/>
                  </a:cubicBezTo>
                  <a:cubicBezTo>
                    <a:pt x="2399817" y="1243014"/>
                    <a:pt x="2416428" y="1239461"/>
                    <a:pt x="2429390" y="1227459"/>
                  </a:cubicBezTo>
                  <a:cubicBezTo>
                    <a:pt x="2446385" y="1211809"/>
                    <a:pt x="2465203" y="1210272"/>
                    <a:pt x="2486134" y="1215362"/>
                  </a:cubicBezTo>
                  <a:cubicBezTo>
                    <a:pt x="2492856" y="1216994"/>
                    <a:pt x="2499577" y="1218146"/>
                    <a:pt x="2506394" y="1219490"/>
                  </a:cubicBezTo>
                  <a:cubicBezTo>
                    <a:pt x="2515611" y="1221410"/>
                    <a:pt x="2524925" y="1223427"/>
                    <a:pt x="2534142" y="1225347"/>
                  </a:cubicBezTo>
                  <a:cubicBezTo>
                    <a:pt x="2543072" y="1227268"/>
                    <a:pt x="2552962" y="1230532"/>
                    <a:pt x="2559874" y="1222275"/>
                  </a:cubicBezTo>
                  <a:cubicBezTo>
                    <a:pt x="2565827" y="1215169"/>
                    <a:pt x="2570052" y="1215842"/>
                    <a:pt x="2575525" y="1221987"/>
                  </a:cubicBezTo>
                  <a:cubicBezTo>
                    <a:pt x="2594536" y="1243494"/>
                    <a:pt x="2617580" y="1256936"/>
                    <a:pt x="2646960" y="1257896"/>
                  </a:cubicBezTo>
                  <a:cubicBezTo>
                    <a:pt x="2653009" y="1258088"/>
                    <a:pt x="2659154" y="1259432"/>
                    <a:pt x="2665107" y="1260873"/>
                  </a:cubicBezTo>
                  <a:cubicBezTo>
                    <a:pt x="2668756" y="1261736"/>
                    <a:pt x="2673173" y="1262697"/>
                    <a:pt x="2675381" y="1265290"/>
                  </a:cubicBezTo>
                  <a:cubicBezTo>
                    <a:pt x="2692567" y="1285068"/>
                    <a:pt x="2713979" y="1298799"/>
                    <a:pt x="2737311" y="1309841"/>
                  </a:cubicBezTo>
                  <a:cubicBezTo>
                    <a:pt x="2745664" y="1313777"/>
                    <a:pt x="2754594" y="1317713"/>
                    <a:pt x="2763619" y="1318866"/>
                  </a:cubicBezTo>
                  <a:cubicBezTo>
                    <a:pt x="2773028" y="1320018"/>
                    <a:pt x="2782917" y="1318098"/>
                    <a:pt x="2792519" y="1317041"/>
                  </a:cubicBezTo>
                  <a:cubicBezTo>
                    <a:pt x="2798184" y="1316466"/>
                    <a:pt x="2804713" y="1316561"/>
                    <a:pt x="2809226" y="1313777"/>
                  </a:cubicBezTo>
                  <a:cubicBezTo>
                    <a:pt x="2823532" y="1305039"/>
                    <a:pt x="2837358" y="1295631"/>
                    <a:pt x="2850705" y="1285452"/>
                  </a:cubicBezTo>
                  <a:cubicBezTo>
                    <a:pt x="2862131" y="1276715"/>
                    <a:pt x="2864435" y="1275467"/>
                    <a:pt x="2874324" y="1286413"/>
                  </a:cubicBezTo>
                  <a:cubicBezTo>
                    <a:pt x="2884502" y="1297647"/>
                    <a:pt x="2897176" y="1303503"/>
                    <a:pt x="2911194" y="1305903"/>
                  </a:cubicBezTo>
                  <a:cubicBezTo>
                    <a:pt x="2933373" y="1309648"/>
                    <a:pt x="2955745" y="1312816"/>
                    <a:pt x="2978116" y="1314641"/>
                  </a:cubicBezTo>
                  <a:cubicBezTo>
                    <a:pt x="2998375" y="1316273"/>
                    <a:pt x="3008073" y="1307440"/>
                    <a:pt x="3012106" y="1287373"/>
                  </a:cubicBezTo>
                  <a:cubicBezTo>
                    <a:pt x="3014410" y="1276235"/>
                    <a:pt x="3017387" y="1264137"/>
                    <a:pt x="3029676" y="1261161"/>
                  </a:cubicBezTo>
                  <a:cubicBezTo>
                    <a:pt x="3049744" y="1256360"/>
                    <a:pt x="3070579" y="1254248"/>
                    <a:pt x="3080469" y="1230724"/>
                  </a:cubicBezTo>
                  <a:cubicBezTo>
                    <a:pt x="3085941" y="1235909"/>
                    <a:pt x="3089302" y="1238981"/>
                    <a:pt x="3092567" y="1242054"/>
                  </a:cubicBezTo>
                  <a:cubicBezTo>
                    <a:pt x="3101592" y="1250599"/>
                    <a:pt x="3120314" y="1254248"/>
                    <a:pt x="3129821" y="1246855"/>
                  </a:cubicBezTo>
                  <a:cubicBezTo>
                    <a:pt x="3143839" y="1236101"/>
                    <a:pt x="3156705" y="1238117"/>
                    <a:pt x="3170147" y="1246471"/>
                  </a:cubicBezTo>
                  <a:cubicBezTo>
                    <a:pt x="3192615" y="1260297"/>
                    <a:pt x="3217674" y="1257128"/>
                    <a:pt x="3240429" y="1251559"/>
                  </a:cubicBezTo>
                  <a:cubicBezTo>
                    <a:pt x="3257617" y="1247430"/>
                    <a:pt x="3275956" y="1239845"/>
                    <a:pt x="3287189" y="1222466"/>
                  </a:cubicBezTo>
                  <a:cubicBezTo>
                    <a:pt x="3290741" y="1216898"/>
                    <a:pt x="3298711" y="1214113"/>
                    <a:pt x="3305049" y="1210465"/>
                  </a:cubicBezTo>
                  <a:cubicBezTo>
                    <a:pt x="3310329" y="1207488"/>
                    <a:pt x="3315898" y="1204704"/>
                    <a:pt x="3321755" y="1202784"/>
                  </a:cubicBezTo>
                  <a:cubicBezTo>
                    <a:pt x="3327995" y="1200671"/>
                    <a:pt x="3334909" y="1197598"/>
                    <a:pt x="3341055" y="1198463"/>
                  </a:cubicBezTo>
                  <a:cubicBezTo>
                    <a:pt x="3359681" y="1200959"/>
                    <a:pt x="3374467" y="1196062"/>
                    <a:pt x="3387621" y="1182140"/>
                  </a:cubicBezTo>
                  <a:cubicBezTo>
                    <a:pt x="3394439" y="1174939"/>
                    <a:pt x="3404520" y="1166202"/>
                    <a:pt x="3413161" y="1166105"/>
                  </a:cubicBezTo>
                  <a:cubicBezTo>
                    <a:pt x="3434189" y="1165818"/>
                    <a:pt x="3451663" y="1158905"/>
                    <a:pt x="3470579" y="1150647"/>
                  </a:cubicBezTo>
                  <a:cubicBezTo>
                    <a:pt x="3482772" y="1145366"/>
                    <a:pt x="3496598" y="1141718"/>
                    <a:pt x="3509657" y="1136821"/>
                  </a:cubicBezTo>
                  <a:cubicBezTo>
                    <a:pt x="3524923" y="1131060"/>
                    <a:pt x="3541534" y="1128948"/>
                    <a:pt x="3550847" y="1113009"/>
                  </a:cubicBezTo>
                  <a:cubicBezTo>
                    <a:pt x="3551903" y="1111281"/>
                    <a:pt x="3555072" y="1110993"/>
                    <a:pt x="3556608" y="1109361"/>
                  </a:cubicBezTo>
                  <a:cubicBezTo>
                    <a:pt x="3561505" y="1104368"/>
                    <a:pt x="3567842" y="1099760"/>
                    <a:pt x="3570435" y="1093710"/>
                  </a:cubicBezTo>
                  <a:cubicBezTo>
                    <a:pt x="3577923" y="1076044"/>
                    <a:pt x="3583780" y="1057800"/>
                    <a:pt x="3590501" y="1039846"/>
                  </a:cubicBezTo>
                  <a:cubicBezTo>
                    <a:pt x="3591942" y="1036005"/>
                    <a:pt x="3593285" y="1031108"/>
                    <a:pt x="3596263" y="1028900"/>
                  </a:cubicBezTo>
                  <a:cubicBezTo>
                    <a:pt x="3613449" y="1016226"/>
                    <a:pt x="3630925" y="1004032"/>
                    <a:pt x="3648591" y="992030"/>
                  </a:cubicBezTo>
                  <a:cubicBezTo>
                    <a:pt x="3655696" y="987229"/>
                    <a:pt x="3661649" y="989918"/>
                    <a:pt x="3667986" y="995487"/>
                  </a:cubicBezTo>
                  <a:cubicBezTo>
                    <a:pt x="3674131" y="1000768"/>
                    <a:pt x="3681717" y="1006240"/>
                    <a:pt x="3689397" y="1007585"/>
                  </a:cubicBezTo>
                  <a:cubicBezTo>
                    <a:pt x="3704760" y="1010177"/>
                    <a:pt x="3720698" y="1010753"/>
                    <a:pt x="3736349" y="1010753"/>
                  </a:cubicBezTo>
                  <a:cubicBezTo>
                    <a:pt x="3742205" y="1010753"/>
                    <a:pt x="3748446" y="1007297"/>
                    <a:pt x="3753919" y="1004513"/>
                  </a:cubicBezTo>
                  <a:cubicBezTo>
                    <a:pt x="3764289" y="999231"/>
                    <a:pt x="3773890" y="992126"/>
                    <a:pt x="3784643" y="987710"/>
                  </a:cubicBezTo>
                  <a:cubicBezTo>
                    <a:pt x="3797126" y="982621"/>
                    <a:pt x="3804615" y="974459"/>
                    <a:pt x="3808359" y="961689"/>
                  </a:cubicBezTo>
                  <a:cubicBezTo>
                    <a:pt x="3813929" y="942679"/>
                    <a:pt x="3827179" y="929428"/>
                    <a:pt x="3842829" y="918674"/>
                  </a:cubicBezTo>
                  <a:cubicBezTo>
                    <a:pt x="3862705" y="904944"/>
                    <a:pt x="3886421" y="905616"/>
                    <a:pt x="3908983" y="902256"/>
                  </a:cubicBezTo>
                  <a:cubicBezTo>
                    <a:pt x="3917625" y="901008"/>
                    <a:pt x="3926555" y="899951"/>
                    <a:pt x="3934428" y="896783"/>
                  </a:cubicBezTo>
                  <a:cubicBezTo>
                    <a:pt x="3964288" y="884877"/>
                    <a:pt x="3994149" y="873548"/>
                    <a:pt x="4026987" y="873835"/>
                  </a:cubicBezTo>
                  <a:cubicBezTo>
                    <a:pt x="4029674" y="873835"/>
                    <a:pt x="4032363" y="873548"/>
                    <a:pt x="4035051" y="873067"/>
                  </a:cubicBezTo>
                  <a:cubicBezTo>
                    <a:pt x="4058383" y="869131"/>
                    <a:pt x="4082483" y="867594"/>
                    <a:pt x="4099189" y="846664"/>
                  </a:cubicBezTo>
                  <a:cubicBezTo>
                    <a:pt x="4102261" y="842823"/>
                    <a:pt x="4109271" y="841671"/>
                    <a:pt x="4114647" y="840134"/>
                  </a:cubicBezTo>
                  <a:cubicBezTo>
                    <a:pt x="4123961" y="837638"/>
                    <a:pt x="4130203" y="832549"/>
                    <a:pt x="4133563" y="823427"/>
                  </a:cubicBezTo>
                  <a:cubicBezTo>
                    <a:pt x="4139229" y="807681"/>
                    <a:pt x="4145949" y="792223"/>
                    <a:pt x="4151039" y="776284"/>
                  </a:cubicBezTo>
                  <a:cubicBezTo>
                    <a:pt x="4154591" y="765338"/>
                    <a:pt x="4161215" y="759289"/>
                    <a:pt x="4171489" y="754776"/>
                  </a:cubicBezTo>
                  <a:cubicBezTo>
                    <a:pt x="4177251" y="752280"/>
                    <a:pt x="4182243" y="746808"/>
                    <a:pt x="4186372" y="741718"/>
                  </a:cubicBezTo>
                  <a:cubicBezTo>
                    <a:pt x="4191365" y="735573"/>
                    <a:pt x="4193957" y="727412"/>
                    <a:pt x="4199429" y="721940"/>
                  </a:cubicBezTo>
                  <a:cubicBezTo>
                    <a:pt x="4212775" y="708305"/>
                    <a:pt x="4216905" y="693231"/>
                    <a:pt x="4212487" y="674604"/>
                  </a:cubicBezTo>
                  <a:cubicBezTo>
                    <a:pt x="4208551" y="658090"/>
                    <a:pt x="4218921" y="636006"/>
                    <a:pt x="4232555" y="632645"/>
                  </a:cubicBezTo>
                  <a:cubicBezTo>
                    <a:pt x="4247629" y="628900"/>
                    <a:pt x="4257999" y="619684"/>
                    <a:pt x="4268657" y="609410"/>
                  </a:cubicBezTo>
                  <a:cubicBezTo>
                    <a:pt x="4274609" y="603649"/>
                    <a:pt x="4282963" y="598656"/>
                    <a:pt x="4291028" y="597216"/>
                  </a:cubicBezTo>
                  <a:cubicBezTo>
                    <a:pt x="4321657" y="591647"/>
                    <a:pt x="4350557" y="598464"/>
                    <a:pt x="4379651" y="609506"/>
                  </a:cubicBezTo>
                  <a:cubicBezTo>
                    <a:pt x="4398661" y="616707"/>
                    <a:pt x="4419784" y="618627"/>
                    <a:pt x="4440139" y="621507"/>
                  </a:cubicBezTo>
                  <a:cubicBezTo>
                    <a:pt x="4446477" y="622371"/>
                    <a:pt x="4454542" y="620452"/>
                    <a:pt x="4460015" y="616899"/>
                  </a:cubicBezTo>
                  <a:cubicBezTo>
                    <a:pt x="4479218" y="604609"/>
                    <a:pt x="4498325" y="591935"/>
                    <a:pt x="4516183" y="577724"/>
                  </a:cubicBezTo>
                  <a:cubicBezTo>
                    <a:pt x="4532795" y="564379"/>
                    <a:pt x="4551517" y="558810"/>
                    <a:pt x="4571681" y="560250"/>
                  </a:cubicBezTo>
                  <a:cubicBezTo>
                    <a:pt x="4586371" y="561306"/>
                    <a:pt x="4599621" y="558905"/>
                    <a:pt x="4613447" y="555257"/>
                  </a:cubicBezTo>
                  <a:cubicBezTo>
                    <a:pt x="4624969" y="552185"/>
                    <a:pt x="4637643" y="550072"/>
                    <a:pt x="4649355" y="551417"/>
                  </a:cubicBezTo>
                  <a:cubicBezTo>
                    <a:pt x="4665775" y="553337"/>
                    <a:pt x="4679313" y="550553"/>
                    <a:pt x="4692467" y="540663"/>
                  </a:cubicBezTo>
                  <a:cubicBezTo>
                    <a:pt x="4699476" y="535382"/>
                    <a:pt x="4708502" y="532598"/>
                    <a:pt x="4716855" y="528949"/>
                  </a:cubicBezTo>
                  <a:cubicBezTo>
                    <a:pt x="4729721" y="523284"/>
                    <a:pt x="4743067" y="518483"/>
                    <a:pt x="4755645" y="512147"/>
                  </a:cubicBezTo>
                  <a:cubicBezTo>
                    <a:pt x="4769183" y="505425"/>
                    <a:pt x="4781569" y="496112"/>
                    <a:pt x="4795395" y="490351"/>
                  </a:cubicBezTo>
                  <a:cubicBezTo>
                    <a:pt x="4810278" y="484110"/>
                    <a:pt x="4819879" y="474605"/>
                    <a:pt x="4825928" y="459818"/>
                  </a:cubicBezTo>
                  <a:cubicBezTo>
                    <a:pt x="4829769" y="450504"/>
                    <a:pt x="4835049" y="440615"/>
                    <a:pt x="4842347" y="434086"/>
                  </a:cubicBezTo>
                  <a:cubicBezTo>
                    <a:pt x="4857422" y="420740"/>
                    <a:pt x="4875087" y="410370"/>
                    <a:pt x="4890451" y="397216"/>
                  </a:cubicBezTo>
                  <a:cubicBezTo>
                    <a:pt x="4912054" y="378781"/>
                    <a:pt x="4932025" y="359194"/>
                    <a:pt x="4933945" y="327701"/>
                  </a:cubicBezTo>
                  <a:cubicBezTo>
                    <a:pt x="4935001" y="310322"/>
                    <a:pt x="4944219" y="302929"/>
                    <a:pt x="4961214" y="298801"/>
                  </a:cubicBezTo>
                  <a:cubicBezTo>
                    <a:pt x="4966878" y="297457"/>
                    <a:pt x="4974945" y="294864"/>
                    <a:pt x="4976672" y="290639"/>
                  </a:cubicBezTo>
                  <a:cubicBezTo>
                    <a:pt x="4981857" y="278061"/>
                    <a:pt x="4992610" y="275565"/>
                    <a:pt x="5002979" y="270573"/>
                  </a:cubicBezTo>
                  <a:cubicBezTo>
                    <a:pt x="5009221" y="267596"/>
                    <a:pt x="5016903" y="261739"/>
                    <a:pt x="5018535" y="255690"/>
                  </a:cubicBezTo>
                  <a:cubicBezTo>
                    <a:pt x="5025255" y="231206"/>
                    <a:pt x="5043690" y="216804"/>
                    <a:pt x="5061069" y="200961"/>
                  </a:cubicBezTo>
                  <a:cubicBezTo>
                    <a:pt x="5066158" y="196256"/>
                    <a:pt x="5071631" y="190879"/>
                    <a:pt x="5074127" y="184735"/>
                  </a:cubicBezTo>
                  <a:cubicBezTo>
                    <a:pt x="5079409" y="171484"/>
                    <a:pt x="5087281" y="161882"/>
                    <a:pt x="5101108" y="156891"/>
                  </a:cubicBezTo>
                  <a:cubicBezTo>
                    <a:pt x="5105524" y="155354"/>
                    <a:pt x="5109557" y="151801"/>
                    <a:pt x="5112918" y="148441"/>
                  </a:cubicBezTo>
                  <a:cubicBezTo>
                    <a:pt x="5120119" y="141144"/>
                    <a:pt x="5126167" y="132598"/>
                    <a:pt x="5133753" y="125782"/>
                  </a:cubicBezTo>
                  <a:cubicBezTo>
                    <a:pt x="5153051" y="108211"/>
                    <a:pt x="5172159" y="90928"/>
                    <a:pt x="5183393" y="66348"/>
                  </a:cubicBezTo>
                  <a:cubicBezTo>
                    <a:pt x="5188865" y="54346"/>
                    <a:pt x="5195107" y="41288"/>
                    <a:pt x="5204709" y="33030"/>
                  </a:cubicBezTo>
                  <a:cubicBezTo>
                    <a:pt x="5216903" y="22565"/>
                    <a:pt x="5232937" y="16612"/>
                    <a:pt x="5247243" y="8451"/>
                  </a:cubicBezTo>
                  <a:close/>
                </a:path>
              </a:pathLst>
            </a:custGeom>
            <a:blipFill dpi="0" rotWithShape="1">
              <a:blip r:embed="rId3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BFC3-3B04-B0A6-8E84-03DEE7904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1826" y="3146400"/>
            <a:ext cx="4391024" cy="2682000"/>
          </a:xfrm>
        </p:spPr>
        <p:txBody>
          <a:bodyPr>
            <a:normAutofit/>
          </a:bodyPr>
          <a:lstStyle/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Functionaliteit:  ja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Visuals: ja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r>
              <a:rPr lang="nl-NL" sz="2400" dirty="0">
                <a:solidFill>
                  <a:schemeClr val="bg1">
                    <a:alpha val="80000"/>
                  </a:schemeClr>
                </a:solidFill>
              </a:rPr>
              <a:t>Gebruik vriendelijkheid: nee</a:t>
            </a:r>
          </a:p>
          <a:p>
            <a:endParaRPr lang="nl-NL" sz="24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NL" sz="240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0470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1135A26D-9D47-467E-91F1-31149BF0D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477C3E-56EC-83C6-7F91-6D160F53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9405" y="365125"/>
            <a:ext cx="6022156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 err="1"/>
              <a:t>Reflectie</a:t>
            </a:r>
            <a:r>
              <a:rPr lang="en-US" sz="3600" dirty="0"/>
              <a:t>: Wat heb ik </a:t>
            </a:r>
            <a:r>
              <a:rPr lang="en-US" sz="3600" dirty="0" err="1"/>
              <a:t>geleerd</a:t>
            </a:r>
            <a:r>
              <a:rPr lang="en-US" sz="3600" dirty="0"/>
              <a:t>, en </a:t>
            </a:r>
            <a:r>
              <a:rPr lang="en-US" sz="3600" dirty="0" err="1"/>
              <a:t>persoonlijke</a:t>
            </a:r>
            <a:r>
              <a:rPr lang="en-US" sz="3600" dirty="0"/>
              <a:t> </a:t>
            </a:r>
            <a:r>
              <a:rPr lang="en-US" sz="3600" dirty="0" err="1"/>
              <a:t>leerpunten</a:t>
            </a:r>
            <a:r>
              <a:rPr lang="en-US" sz="3600" dirty="0"/>
              <a:t>.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CB147A70-DC29-4DDF-A34C-2B82C6E22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19333" y="0"/>
            <a:ext cx="842502" cy="354793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ACD1D57-5D89-3776-E353-FA2BDBE77C33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393361" cy="4980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/>
            <a:r>
              <a:rPr lang="en-US" sz="3200" dirty="0" err="1"/>
              <a:t>Geleerd</a:t>
            </a:r>
            <a:r>
              <a:rPr lang="en-US" sz="3200" dirty="0"/>
              <a:t>:</a:t>
            </a:r>
          </a:p>
          <a:p>
            <a:r>
              <a:rPr lang="en-US" sz="2000" dirty="0"/>
              <a:t>Python code</a:t>
            </a:r>
          </a:p>
          <a:p>
            <a:r>
              <a:rPr lang="en-US" sz="2000" dirty="0"/>
              <a:t>Machine learning</a:t>
            </a:r>
          </a:p>
          <a:p>
            <a:r>
              <a:rPr lang="en-US" sz="2000" dirty="0" err="1"/>
              <a:t>MiniMax</a:t>
            </a:r>
            <a:r>
              <a:rPr lang="en-US" sz="2000" dirty="0"/>
              <a:t> </a:t>
            </a:r>
            <a:r>
              <a:rPr lang="en-US" sz="2000" dirty="0" err="1"/>
              <a:t>algoritme</a:t>
            </a:r>
            <a:endParaRPr lang="en-US" sz="2000" dirty="0"/>
          </a:p>
          <a:p>
            <a:r>
              <a:rPr lang="en-US" sz="2000" dirty="0"/>
              <a:t>Jupyter notebooks</a:t>
            </a:r>
          </a:p>
          <a:p>
            <a:endParaRPr lang="en-US" dirty="0"/>
          </a:p>
          <a:p>
            <a:r>
              <a:rPr lang="en-US" sz="3200" dirty="0" err="1"/>
              <a:t>Persoonlijke</a:t>
            </a:r>
            <a:r>
              <a:rPr lang="en-US" sz="3200" dirty="0"/>
              <a:t> </a:t>
            </a:r>
            <a:r>
              <a:rPr lang="en-US" sz="3200" dirty="0" err="1"/>
              <a:t>leerpunten</a:t>
            </a:r>
            <a:r>
              <a:rPr lang="en-US" sz="3200" dirty="0"/>
              <a:t>:</a:t>
            </a:r>
          </a:p>
          <a:p>
            <a:r>
              <a:rPr lang="en-US" sz="2000" dirty="0" err="1"/>
              <a:t>Tijd</a:t>
            </a:r>
            <a:r>
              <a:rPr lang="en-US" sz="2000" dirty="0"/>
              <a:t> </a:t>
            </a:r>
            <a:r>
              <a:rPr lang="en-US" sz="2000" dirty="0" err="1"/>
              <a:t>besteding</a:t>
            </a:r>
            <a:r>
              <a:rPr lang="en-US" sz="2000" dirty="0"/>
              <a:t> begin</a:t>
            </a:r>
          </a:p>
          <a:p>
            <a:r>
              <a:rPr lang="en-US" sz="2000" dirty="0"/>
              <a:t>De </a:t>
            </a:r>
            <a:r>
              <a:rPr lang="en-US" sz="2000" dirty="0" err="1"/>
              <a:t>conclusie</a:t>
            </a:r>
            <a:endParaRPr lang="en-US" sz="2000" dirty="0"/>
          </a:p>
          <a:p>
            <a:r>
              <a:rPr lang="en-US" sz="2000" dirty="0" err="1"/>
              <a:t>Aantal</a:t>
            </a:r>
            <a:r>
              <a:rPr lang="en-US" sz="2000" dirty="0"/>
              <a:t> test </a:t>
            </a:r>
            <a:r>
              <a:rPr lang="en-US" sz="2000" dirty="0" err="1"/>
              <a:t>gebruikers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B438362-1E1E-4C62-A99E-4134CB163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80791" y="1327365"/>
            <a:ext cx="610857" cy="61085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6C077334-5571-4B83-A83E-4CCCFA7B5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9536" y="0"/>
            <a:ext cx="2093996" cy="1402773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pic>
        <p:nvPicPr>
          <p:cNvPr id="11" name="Picture 10" descr="A black background with white lines and numbers&#10;&#10;Description automatically generated">
            <a:extLst>
              <a:ext uri="{FF2B5EF4-FFF2-40B4-BE49-F238E27FC236}">
                <a16:creationId xmlns:a16="http://schemas.microsoft.com/office/drawing/2014/main" id="{3E411EF1-F931-2BB3-884E-009B148A8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6774" y="2392776"/>
            <a:ext cx="2162678" cy="2533423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38B351A-DAF1-A889-6CAD-C1C3B4A63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8504" y="565247"/>
            <a:ext cx="2533422" cy="2520754"/>
          </a:xfrm>
          <a:custGeom>
            <a:avLst/>
            <a:gdLst/>
            <a:ahLst/>
            <a:cxnLst/>
            <a:rect l="l" t="t" r="r" b="b"/>
            <a:pathLst>
              <a:path w="1999274" h="2247255">
                <a:moveTo>
                  <a:pt x="108501" y="0"/>
                </a:moveTo>
                <a:lnTo>
                  <a:pt x="1890773" y="0"/>
                </a:lnTo>
                <a:cubicBezTo>
                  <a:pt x="1950696" y="0"/>
                  <a:pt x="1999274" y="48578"/>
                  <a:pt x="1999274" y="108501"/>
                </a:cubicBezTo>
                <a:lnTo>
                  <a:pt x="1999274" y="2138754"/>
                </a:lnTo>
                <a:cubicBezTo>
                  <a:pt x="1999274" y="2198677"/>
                  <a:pt x="1950696" y="2247255"/>
                  <a:pt x="1890773" y="2247255"/>
                </a:cubicBezTo>
                <a:lnTo>
                  <a:pt x="108501" y="2247255"/>
                </a:lnTo>
                <a:cubicBezTo>
                  <a:pt x="48578" y="2247255"/>
                  <a:pt x="0" y="2198677"/>
                  <a:pt x="0" y="2138754"/>
                </a:cubicBezTo>
                <a:lnTo>
                  <a:pt x="0" y="108501"/>
                </a:lnTo>
                <a:cubicBezTo>
                  <a:pt x="0" y="48578"/>
                  <a:pt x="48578" y="0"/>
                  <a:pt x="108501" y="0"/>
                </a:cubicBezTo>
                <a:close/>
              </a:path>
            </a:pathLst>
          </a:custGeom>
        </p:spPr>
      </p:pic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3A0A9314-2A8E-B2E4-3B2A-2C830C31057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140"/>
          <a:stretch/>
        </p:blipFill>
        <p:spPr>
          <a:xfrm>
            <a:off x="9508503" y="3661942"/>
            <a:ext cx="1908559" cy="2533423"/>
          </a:xfrm>
          <a:custGeom>
            <a:avLst/>
            <a:gdLst/>
            <a:ahLst/>
            <a:cxnLst/>
            <a:rect l="l" t="t" r="r" b="b"/>
            <a:pathLst>
              <a:path w="3064284" h="3064284">
                <a:moveTo>
                  <a:pt x="166483" y="0"/>
                </a:moveTo>
                <a:lnTo>
                  <a:pt x="2897801" y="0"/>
                </a:lnTo>
                <a:cubicBezTo>
                  <a:pt x="2989747" y="0"/>
                  <a:pt x="3064284" y="74537"/>
                  <a:pt x="3064284" y="166483"/>
                </a:cubicBezTo>
                <a:lnTo>
                  <a:pt x="3064284" y="2897801"/>
                </a:lnTo>
                <a:cubicBezTo>
                  <a:pt x="3064284" y="2989747"/>
                  <a:pt x="2989747" y="3064284"/>
                  <a:pt x="2897801" y="3064284"/>
                </a:cubicBezTo>
                <a:lnTo>
                  <a:pt x="166483" y="3064284"/>
                </a:lnTo>
                <a:cubicBezTo>
                  <a:pt x="74537" y="3064284"/>
                  <a:pt x="0" y="2989747"/>
                  <a:pt x="0" y="2897801"/>
                </a:cubicBezTo>
                <a:lnTo>
                  <a:pt x="0" y="166483"/>
                </a:lnTo>
                <a:cubicBezTo>
                  <a:pt x="0" y="74537"/>
                  <a:pt x="74537" y="0"/>
                  <a:pt x="166483" y="0"/>
                </a:cubicBezTo>
                <a:close/>
              </a:path>
            </a:pathLst>
          </a:custGeom>
        </p:spPr>
      </p:pic>
      <p:sp>
        <p:nvSpPr>
          <p:cNvPr id="31" name="Arc 30">
            <a:extLst>
              <a:ext uri="{FF2B5EF4-FFF2-40B4-BE49-F238E27FC236}">
                <a16:creationId xmlns:a16="http://schemas.microsoft.com/office/drawing/2014/main" id="{4D3DC50D-CA0F-48F9-B17E-20D8669AA4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76147" y="5530635"/>
            <a:ext cx="3939038" cy="3939038"/>
          </a:xfrm>
          <a:prstGeom prst="arc">
            <a:avLst>
              <a:gd name="adj1" fmla="val 16200000"/>
              <a:gd name="adj2" fmla="val 20354996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1B80E9C-CF8A-440B-B8F5-54BF121BF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19536" y="6066084"/>
            <a:ext cx="1913062" cy="791916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868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Slide Background">
            <a:extLst>
              <a:ext uri="{FF2B5EF4-FFF2-40B4-BE49-F238E27FC236}">
                <a16:creationId xmlns:a16="http://schemas.microsoft.com/office/drawing/2014/main" id="{9D768B77-8742-43A0-AF16-6AC4D378E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8B13CA8-CBEA-4805-955D-CEBE322365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617490" cy="5486399"/>
          </a:xfrm>
          <a:prstGeom prst="rect">
            <a:avLst/>
          </a:prstGeom>
          <a:ln>
            <a:noFill/>
          </a:ln>
          <a:effectLst>
            <a:outerShdw blurRad="393700" dist="127000" dir="5400000" sx="95000" sy="95000" algn="t" rotWithShape="0">
              <a:srgbClr val="000000">
                <a:alpha val="3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733353-985D-2388-96B0-3B0D4CF2B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013" y="1816924"/>
            <a:ext cx="3859481" cy="28559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 err="1"/>
              <a:t>Vragen</a:t>
            </a:r>
            <a:r>
              <a:rPr lang="en-US" sz="3200" dirty="0"/>
              <a:t>/</a:t>
            </a:r>
            <a:r>
              <a:rPr lang="en-US" sz="3200" dirty="0" err="1"/>
              <a:t>opmerkingen</a:t>
            </a:r>
            <a:r>
              <a:rPr lang="en-US" sz="3200" dirty="0"/>
              <a:t> ?</a:t>
            </a:r>
          </a:p>
        </p:txBody>
      </p:sp>
      <p:pic>
        <p:nvPicPr>
          <p:cNvPr id="14" name="Picture 13" descr="Verschillende gekleurde vraagtekens">
            <a:extLst>
              <a:ext uri="{FF2B5EF4-FFF2-40B4-BE49-F238E27FC236}">
                <a16:creationId xmlns:a16="http://schemas.microsoft.com/office/drawing/2014/main" id="{9915E37F-04FE-112F-3307-17719D4FE2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44" r="20629"/>
          <a:stretch/>
        </p:blipFill>
        <p:spPr>
          <a:xfrm>
            <a:off x="4617490" y="1"/>
            <a:ext cx="7574510" cy="6858000"/>
          </a:xfrm>
          <a:prstGeom prst="rect">
            <a:avLst/>
          </a:prstGeom>
          <a:effectLst>
            <a:outerShdw blurRad="254000" dist="190500" dir="5580000" sx="90000" sy="90000" algn="ctr" rotWithShape="0">
              <a:srgbClr val="000000">
                <a:alpha val="2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989574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1B2E09-5DA2-7316-F6FF-1E0B51BE8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03" y="350196"/>
            <a:ext cx="4646904" cy="1624520"/>
          </a:xfrm>
        </p:spPr>
        <p:txBody>
          <a:bodyPr anchor="ctr">
            <a:normAutofit/>
          </a:bodyPr>
          <a:lstStyle/>
          <a:p>
            <a:r>
              <a:rPr lang="nl-NL" sz="4000" dirty="0"/>
              <a:t>Wat waren de eisen?</a:t>
            </a:r>
            <a:endParaRPr lang="en-NL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AF879-53B9-746B-9C74-0F21A2C56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02" y="2743200"/>
            <a:ext cx="5334198" cy="3613149"/>
          </a:xfrm>
        </p:spPr>
        <p:txBody>
          <a:bodyPr anchor="ctr">
            <a:normAutofit/>
          </a:bodyPr>
          <a:lstStyle/>
          <a:p>
            <a:r>
              <a:rPr lang="nl-NL" dirty="0"/>
              <a:t>Arbeidsuren: ongeveer 60 uur</a:t>
            </a:r>
          </a:p>
          <a:p>
            <a:endParaRPr lang="nl-NL" dirty="0"/>
          </a:p>
          <a:p>
            <a:r>
              <a:rPr lang="nl-NL" dirty="0"/>
              <a:t>code bevatting</a:t>
            </a:r>
          </a:p>
          <a:p>
            <a:endParaRPr lang="nl-NL" dirty="0"/>
          </a:p>
          <a:p>
            <a:r>
              <a:rPr lang="nl-NL" dirty="0"/>
              <a:t>Iteratief proces</a:t>
            </a:r>
            <a:endParaRPr lang="en-NL" dirty="0"/>
          </a:p>
        </p:txBody>
      </p:sp>
      <p:pic>
        <p:nvPicPr>
          <p:cNvPr id="5" name="Picture 4" descr="A white paper with black text&#10;&#10;Description automatically generated">
            <a:extLst>
              <a:ext uri="{FF2B5EF4-FFF2-40B4-BE49-F238E27FC236}">
                <a16:creationId xmlns:a16="http://schemas.microsoft.com/office/drawing/2014/main" id="{D80CD7B2-9298-3DF0-9483-0AB72C79DF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079"/>
          <a:stretch/>
        </p:blipFill>
        <p:spPr>
          <a:xfrm>
            <a:off x="6095998" y="22689"/>
            <a:ext cx="6082634" cy="683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043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93B08880-F4DE-42E0-AE26-F56F563496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62BB74-9A89-5ADF-4F9E-3895134E9C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758" y="1257300"/>
            <a:ext cx="5165767" cy="1212769"/>
          </a:xfrm>
        </p:spPr>
        <p:txBody>
          <a:bodyPr anchor="t">
            <a:normAutofit/>
          </a:bodyPr>
          <a:lstStyle/>
          <a:p>
            <a:r>
              <a:rPr lang="nl-NL" sz="3600" dirty="0">
                <a:solidFill>
                  <a:schemeClr val="bg1"/>
                </a:solidFill>
              </a:rPr>
              <a:t>Dus wat was de opdracht?</a:t>
            </a:r>
            <a:endParaRPr lang="en-NL" sz="3600" dirty="0">
              <a:solidFill>
                <a:schemeClr val="bg1"/>
              </a:solidFill>
            </a:endParaRPr>
          </a:p>
        </p:txBody>
      </p:sp>
      <p:pic>
        <p:nvPicPr>
          <p:cNvPr id="1028" name="Picture 4" descr="Dammen (1988) - PC Game">
            <a:extLst>
              <a:ext uri="{FF2B5EF4-FFF2-40B4-BE49-F238E27FC236}">
                <a16:creationId xmlns:a16="http://schemas.microsoft.com/office/drawing/2014/main" id="{1A399AD7-213C-4B4B-89A2-E447B09DA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5" r="1" b="13829"/>
          <a:stretch/>
        </p:blipFill>
        <p:spPr bwMode="auto">
          <a:xfrm>
            <a:off x="5836446" y="1"/>
            <a:ext cx="6355554" cy="3333749"/>
          </a:xfrm>
          <a:custGeom>
            <a:avLst/>
            <a:gdLst/>
            <a:ahLst/>
            <a:cxnLst/>
            <a:rect l="l" t="t" r="r" b="b"/>
            <a:pathLst>
              <a:path w="6355554" h="3333749">
                <a:moveTo>
                  <a:pt x="3079" y="0"/>
                </a:moveTo>
                <a:lnTo>
                  <a:pt x="6355554" y="0"/>
                </a:lnTo>
                <a:lnTo>
                  <a:pt x="6355554" y="3333749"/>
                </a:lnTo>
                <a:lnTo>
                  <a:pt x="174108" y="3333749"/>
                </a:lnTo>
                <a:lnTo>
                  <a:pt x="133459" y="3178655"/>
                </a:lnTo>
                <a:cubicBezTo>
                  <a:pt x="59462" y="2881722"/>
                  <a:pt x="221" y="2577554"/>
                  <a:pt x="0" y="225742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eal Chess - Android Apps on Google Play">
            <a:extLst>
              <a:ext uri="{FF2B5EF4-FFF2-40B4-BE49-F238E27FC236}">
                <a16:creationId xmlns:a16="http://schemas.microsoft.com/office/drawing/2014/main" id="{8A0082A2-49E5-23B3-8C9A-BDB39B1C16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4" r="23342" b="2"/>
          <a:stretch/>
        </p:blipFill>
        <p:spPr bwMode="auto">
          <a:xfrm>
            <a:off x="5881861" y="3524256"/>
            <a:ext cx="3166888" cy="3333744"/>
          </a:xfrm>
          <a:custGeom>
            <a:avLst/>
            <a:gdLst/>
            <a:ahLst/>
            <a:cxnLst/>
            <a:rect l="l" t="t" r="r" b="b"/>
            <a:pathLst>
              <a:path w="3166888" h="3333744">
                <a:moveTo>
                  <a:pt x="178755" y="0"/>
                </a:moveTo>
                <a:lnTo>
                  <a:pt x="3166888" y="0"/>
                </a:lnTo>
                <a:lnTo>
                  <a:pt x="3166888" y="3333744"/>
                </a:lnTo>
                <a:lnTo>
                  <a:pt x="0" y="3333744"/>
                </a:lnTo>
                <a:lnTo>
                  <a:pt x="30190" y="3223677"/>
                </a:lnTo>
                <a:cubicBezTo>
                  <a:pt x="200298" y="2589331"/>
                  <a:pt x="376593" y="1812324"/>
                  <a:pt x="376066" y="1119182"/>
                </a:cubicBezTo>
                <a:cubicBezTo>
                  <a:pt x="375841" y="822121"/>
                  <a:pt x="316596" y="532372"/>
                  <a:pt x="242598" y="2412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8A2A689E-17C0-4832-920D-11B3E03EE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640985" y="2991370"/>
            <a:ext cx="6857455" cy="874716"/>
          </a:xfrm>
          <a:custGeom>
            <a:avLst/>
            <a:gdLst>
              <a:gd name="connsiteX0" fmla="*/ 6857455 w 6857455"/>
              <a:gd name="connsiteY0" fmla="*/ 804643 h 874716"/>
              <a:gd name="connsiteX1" fmla="*/ 6857455 w 6857455"/>
              <a:gd name="connsiteY1" fmla="*/ 562246 h 874716"/>
              <a:gd name="connsiteX2" fmla="*/ 6829178 w 6857455"/>
              <a:gd name="connsiteY2" fmla="*/ 551284 h 874716"/>
              <a:gd name="connsiteX3" fmla="*/ 6766024 w 6857455"/>
              <a:gd name="connsiteY3" fmla="*/ 500372 h 874716"/>
              <a:gd name="connsiteX4" fmla="*/ 6734971 w 6857455"/>
              <a:gd name="connsiteY4" fmla="*/ 500944 h 874716"/>
              <a:gd name="connsiteX5" fmla="*/ 6683915 w 6857455"/>
              <a:gd name="connsiteY5" fmla="*/ 507040 h 874716"/>
              <a:gd name="connsiteX6" fmla="*/ 6628860 w 6857455"/>
              <a:gd name="connsiteY6" fmla="*/ 495418 h 874716"/>
              <a:gd name="connsiteX7" fmla="*/ 6588662 w 6857455"/>
              <a:gd name="connsiteY7" fmla="*/ 487227 h 874716"/>
              <a:gd name="connsiteX8" fmla="*/ 6476074 w 6857455"/>
              <a:gd name="connsiteY8" fmla="*/ 511230 h 874716"/>
              <a:gd name="connsiteX9" fmla="*/ 6382345 w 6857455"/>
              <a:gd name="connsiteY9" fmla="*/ 534853 h 874716"/>
              <a:gd name="connsiteX10" fmla="*/ 6369391 w 6857455"/>
              <a:gd name="connsiteY10" fmla="*/ 531615 h 874716"/>
              <a:gd name="connsiteX11" fmla="*/ 6244799 w 6857455"/>
              <a:gd name="connsiteY11" fmla="*/ 512182 h 874716"/>
              <a:gd name="connsiteX12" fmla="*/ 6190315 w 6857455"/>
              <a:gd name="connsiteY12" fmla="*/ 485703 h 874716"/>
              <a:gd name="connsiteX13" fmla="*/ 6115446 w 6857455"/>
              <a:gd name="connsiteY13" fmla="*/ 462270 h 874716"/>
              <a:gd name="connsiteX14" fmla="*/ 6032194 w 6857455"/>
              <a:gd name="connsiteY14" fmla="*/ 434266 h 874716"/>
              <a:gd name="connsiteX15" fmla="*/ 5971042 w 6857455"/>
              <a:gd name="connsiteY15" fmla="*/ 420738 h 874716"/>
              <a:gd name="connsiteX16" fmla="*/ 5880933 w 6857455"/>
              <a:gd name="connsiteY16" fmla="*/ 430646 h 874716"/>
              <a:gd name="connsiteX17" fmla="*/ 5862452 w 6857455"/>
              <a:gd name="connsiteY17" fmla="*/ 438648 h 874716"/>
              <a:gd name="connsiteX18" fmla="*/ 5685283 w 6857455"/>
              <a:gd name="connsiteY18" fmla="*/ 498658 h 874716"/>
              <a:gd name="connsiteX19" fmla="*/ 5567169 w 6857455"/>
              <a:gd name="connsiteY19" fmla="*/ 499420 h 874716"/>
              <a:gd name="connsiteX20" fmla="*/ 5527923 w 6857455"/>
              <a:gd name="connsiteY20" fmla="*/ 490466 h 874716"/>
              <a:gd name="connsiteX21" fmla="*/ 5456292 w 6857455"/>
              <a:gd name="connsiteY21" fmla="*/ 450650 h 874716"/>
              <a:gd name="connsiteX22" fmla="*/ 5424670 w 6857455"/>
              <a:gd name="connsiteY22" fmla="*/ 444934 h 874716"/>
              <a:gd name="connsiteX23" fmla="*/ 5368662 w 6857455"/>
              <a:gd name="connsiteY23" fmla="*/ 441124 h 874716"/>
              <a:gd name="connsiteX24" fmla="*/ 5247118 w 6857455"/>
              <a:gd name="connsiteY24" fmla="*/ 444934 h 874716"/>
              <a:gd name="connsiteX25" fmla="*/ 5088617 w 6857455"/>
              <a:gd name="connsiteY25" fmla="*/ 428742 h 874716"/>
              <a:gd name="connsiteX26" fmla="*/ 5025750 w 6857455"/>
              <a:gd name="connsiteY26" fmla="*/ 433694 h 874716"/>
              <a:gd name="connsiteX27" fmla="*/ 4957930 w 6857455"/>
              <a:gd name="connsiteY27" fmla="*/ 442268 h 874716"/>
              <a:gd name="connsiteX28" fmla="*/ 4938116 w 6857455"/>
              <a:gd name="connsiteY28" fmla="*/ 441886 h 874716"/>
              <a:gd name="connsiteX29" fmla="*/ 4833910 w 6857455"/>
              <a:gd name="connsiteY29" fmla="*/ 421693 h 874716"/>
              <a:gd name="connsiteX30" fmla="*/ 4810095 w 6857455"/>
              <a:gd name="connsiteY30" fmla="*/ 408167 h 874716"/>
              <a:gd name="connsiteX31" fmla="*/ 4747991 w 6857455"/>
              <a:gd name="connsiteY31" fmla="*/ 413691 h 874716"/>
              <a:gd name="connsiteX32" fmla="*/ 4692745 w 6857455"/>
              <a:gd name="connsiteY32" fmla="*/ 435790 h 874716"/>
              <a:gd name="connsiteX33" fmla="*/ 4375933 w 6857455"/>
              <a:gd name="connsiteY33" fmla="*/ 483417 h 874716"/>
              <a:gd name="connsiteX34" fmla="*/ 4185426 w 6857455"/>
              <a:gd name="connsiteY34" fmla="*/ 484179 h 874716"/>
              <a:gd name="connsiteX35" fmla="*/ 4052072 w 6857455"/>
              <a:gd name="connsiteY35" fmla="*/ 505134 h 874716"/>
              <a:gd name="connsiteX36" fmla="*/ 4029973 w 6857455"/>
              <a:gd name="connsiteY36" fmla="*/ 527233 h 874716"/>
              <a:gd name="connsiteX37" fmla="*/ 3948626 w 6857455"/>
              <a:gd name="connsiteY37" fmla="*/ 550666 h 874716"/>
              <a:gd name="connsiteX38" fmla="*/ 3871280 w 6857455"/>
              <a:gd name="connsiteY38" fmla="*/ 502275 h 874716"/>
              <a:gd name="connsiteX39" fmla="*/ 3774312 w 6857455"/>
              <a:gd name="connsiteY39" fmla="*/ 429122 h 874716"/>
              <a:gd name="connsiteX40" fmla="*/ 3721543 w 6857455"/>
              <a:gd name="connsiteY40" fmla="*/ 428552 h 874716"/>
              <a:gd name="connsiteX41" fmla="*/ 3612763 w 6857455"/>
              <a:gd name="connsiteY41" fmla="*/ 414263 h 874716"/>
              <a:gd name="connsiteX42" fmla="*/ 3537323 w 6857455"/>
              <a:gd name="connsiteY42" fmla="*/ 389878 h 874716"/>
              <a:gd name="connsiteX43" fmla="*/ 3431593 w 6857455"/>
              <a:gd name="connsiteY43" fmla="*/ 360921 h 874716"/>
              <a:gd name="connsiteX44" fmla="*/ 3392158 w 6857455"/>
              <a:gd name="connsiteY44" fmla="*/ 345681 h 874716"/>
              <a:gd name="connsiteX45" fmla="*/ 3297856 w 6857455"/>
              <a:gd name="connsiteY45" fmla="*/ 323010 h 874716"/>
              <a:gd name="connsiteX46" fmla="*/ 3219748 w 6857455"/>
              <a:gd name="connsiteY46" fmla="*/ 308151 h 874716"/>
              <a:gd name="connsiteX47" fmla="*/ 3156692 w 6857455"/>
              <a:gd name="connsiteY47" fmla="*/ 261668 h 874716"/>
              <a:gd name="connsiteX48" fmla="*/ 3136497 w 6857455"/>
              <a:gd name="connsiteY48" fmla="*/ 237663 h 874716"/>
              <a:gd name="connsiteX49" fmla="*/ 3119733 w 6857455"/>
              <a:gd name="connsiteY49" fmla="*/ 222233 h 874716"/>
              <a:gd name="connsiteX50" fmla="*/ 3045436 w 6857455"/>
              <a:gd name="connsiteY50" fmla="*/ 131742 h 874716"/>
              <a:gd name="connsiteX51" fmla="*/ 3037054 w 6857455"/>
              <a:gd name="connsiteY51" fmla="*/ 124121 h 874716"/>
              <a:gd name="connsiteX52" fmla="*/ 2936466 w 6857455"/>
              <a:gd name="connsiteY52" fmla="*/ 82400 h 874716"/>
              <a:gd name="connsiteX53" fmla="*/ 2901031 w 6857455"/>
              <a:gd name="connsiteY53" fmla="*/ 59731 h 874716"/>
              <a:gd name="connsiteX54" fmla="*/ 2828259 w 6857455"/>
              <a:gd name="connsiteY54" fmla="*/ 3149 h 874716"/>
              <a:gd name="connsiteX55" fmla="*/ 2799492 w 6857455"/>
              <a:gd name="connsiteY55" fmla="*/ 1245 h 874716"/>
              <a:gd name="connsiteX56" fmla="*/ 2693570 w 6857455"/>
              <a:gd name="connsiteY56" fmla="*/ 35154 h 874716"/>
              <a:gd name="connsiteX57" fmla="*/ 2639847 w 6857455"/>
              <a:gd name="connsiteY57" fmla="*/ 73448 h 874716"/>
              <a:gd name="connsiteX58" fmla="*/ 2621178 w 6857455"/>
              <a:gd name="connsiteY58" fmla="*/ 88688 h 874716"/>
              <a:gd name="connsiteX59" fmla="*/ 2489348 w 6857455"/>
              <a:gd name="connsiteY59" fmla="*/ 72304 h 874716"/>
              <a:gd name="connsiteX60" fmla="*/ 2452580 w 6857455"/>
              <a:gd name="connsiteY60" fmla="*/ 68683 h 874716"/>
              <a:gd name="connsiteX61" fmla="*/ 2326464 w 6857455"/>
              <a:gd name="connsiteY61" fmla="*/ 50395 h 874716"/>
              <a:gd name="connsiteX62" fmla="*/ 2300365 w 6857455"/>
              <a:gd name="connsiteY62" fmla="*/ 54777 h 874716"/>
              <a:gd name="connsiteX63" fmla="*/ 2130434 w 6857455"/>
              <a:gd name="connsiteY63" fmla="*/ 58397 h 874716"/>
              <a:gd name="connsiteX64" fmla="*/ 2118621 w 6857455"/>
              <a:gd name="connsiteY64" fmla="*/ 47919 h 874716"/>
              <a:gd name="connsiteX65" fmla="*/ 2057659 w 6857455"/>
              <a:gd name="connsiteY65" fmla="*/ 16866 h 874716"/>
              <a:gd name="connsiteX66" fmla="*/ 1976314 w 6857455"/>
              <a:gd name="connsiteY66" fmla="*/ 8865 h 874716"/>
              <a:gd name="connsiteX67" fmla="*/ 1961454 w 6857455"/>
              <a:gd name="connsiteY67" fmla="*/ 11724 h 874716"/>
              <a:gd name="connsiteX68" fmla="*/ 1906588 w 6857455"/>
              <a:gd name="connsiteY68" fmla="*/ 30964 h 874716"/>
              <a:gd name="connsiteX69" fmla="*/ 1783330 w 6857455"/>
              <a:gd name="connsiteY69" fmla="*/ 48871 h 874716"/>
              <a:gd name="connsiteX70" fmla="*/ 1759327 w 6857455"/>
              <a:gd name="connsiteY70" fmla="*/ 55349 h 874716"/>
              <a:gd name="connsiteX71" fmla="*/ 1716082 w 6857455"/>
              <a:gd name="connsiteY71" fmla="*/ 65445 h 874716"/>
              <a:gd name="connsiteX72" fmla="*/ 1598920 w 6857455"/>
              <a:gd name="connsiteY72" fmla="*/ 72114 h 874716"/>
              <a:gd name="connsiteX73" fmla="*/ 1542150 w 6857455"/>
              <a:gd name="connsiteY73" fmla="*/ 62207 h 874716"/>
              <a:gd name="connsiteX74" fmla="*/ 1516813 w 6857455"/>
              <a:gd name="connsiteY74" fmla="*/ 62779 h 874716"/>
              <a:gd name="connsiteX75" fmla="*/ 1432228 w 6857455"/>
              <a:gd name="connsiteY75" fmla="*/ 88116 h 874716"/>
              <a:gd name="connsiteX76" fmla="*/ 1224765 w 6857455"/>
              <a:gd name="connsiteY76" fmla="*/ 71924 h 874716"/>
              <a:gd name="connsiteX77" fmla="*/ 1159231 w 6857455"/>
              <a:gd name="connsiteY77" fmla="*/ 58207 h 874716"/>
              <a:gd name="connsiteX78" fmla="*/ 1124370 w 6857455"/>
              <a:gd name="connsiteY78" fmla="*/ 56301 h 874716"/>
              <a:gd name="connsiteX79" fmla="*/ 1075600 w 6857455"/>
              <a:gd name="connsiteY79" fmla="*/ 75542 h 874716"/>
              <a:gd name="connsiteX80" fmla="*/ 986633 w 6857455"/>
              <a:gd name="connsiteY80" fmla="*/ 79162 h 874716"/>
              <a:gd name="connsiteX81" fmla="*/ 861089 w 6857455"/>
              <a:gd name="connsiteY81" fmla="*/ 76304 h 874716"/>
              <a:gd name="connsiteX82" fmla="*/ 759168 w 6857455"/>
              <a:gd name="connsiteY82" fmla="*/ 104689 h 874716"/>
              <a:gd name="connsiteX83" fmla="*/ 723735 w 6857455"/>
              <a:gd name="connsiteY83" fmla="*/ 140696 h 874716"/>
              <a:gd name="connsiteX84" fmla="*/ 647532 w 6857455"/>
              <a:gd name="connsiteY84" fmla="*/ 147934 h 874716"/>
              <a:gd name="connsiteX85" fmla="*/ 552659 w 6857455"/>
              <a:gd name="connsiteY85" fmla="*/ 95926 h 874716"/>
              <a:gd name="connsiteX86" fmla="*/ 541800 w 6857455"/>
              <a:gd name="connsiteY86" fmla="*/ 97640 h 874716"/>
              <a:gd name="connsiteX87" fmla="*/ 375107 w 6857455"/>
              <a:gd name="connsiteY87" fmla="*/ 123169 h 874716"/>
              <a:gd name="connsiteX88" fmla="*/ 273567 w 6857455"/>
              <a:gd name="connsiteY88" fmla="*/ 145458 h 874716"/>
              <a:gd name="connsiteX89" fmla="*/ 264043 w 6857455"/>
              <a:gd name="connsiteY89" fmla="*/ 154792 h 874716"/>
              <a:gd name="connsiteX90" fmla="*/ 169360 w 6857455"/>
              <a:gd name="connsiteY90" fmla="*/ 177273 h 874716"/>
              <a:gd name="connsiteX91" fmla="*/ 89347 w 6857455"/>
              <a:gd name="connsiteY91" fmla="*/ 157460 h 874716"/>
              <a:gd name="connsiteX92" fmla="*/ 34291 w 6857455"/>
              <a:gd name="connsiteY92" fmla="*/ 145268 h 874716"/>
              <a:gd name="connsiteX93" fmla="*/ 0 w 6857455"/>
              <a:gd name="connsiteY93" fmla="*/ 142056 h 874716"/>
              <a:gd name="connsiteX94" fmla="*/ 0 w 6857455"/>
              <a:gd name="connsiteY94" fmla="*/ 849556 h 874716"/>
              <a:gd name="connsiteX95" fmla="*/ 60652 w 6857455"/>
              <a:gd name="connsiteY95" fmla="*/ 844783 h 874716"/>
              <a:gd name="connsiteX96" fmla="*/ 119068 w 6857455"/>
              <a:gd name="connsiteY96" fmla="*/ 827281 h 874716"/>
              <a:gd name="connsiteX97" fmla="*/ 171840 w 6857455"/>
              <a:gd name="connsiteY97" fmla="*/ 804420 h 874716"/>
              <a:gd name="connsiteX98" fmla="*/ 274329 w 6857455"/>
              <a:gd name="connsiteY98" fmla="*/ 794324 h 874716"/>
              <a:gd name="connsiteX99" fmla="*/ 306715 w 6857455"/>
              <a:gd name="connsiteY99" fmla="*/ 788798 h 874716"/>
              <a:gd name="connsiteX100" fmla="*/ 393967 w 6857455"/>
              <a:gd name="connsiteY100" fmla="*/ 765937 h 874716"/>
              <a:gd name="connsiteX101" fmla="*/ 493793 w 6857455"/>
              <a:gd name="connsiteY101" fmla="*/ 725549 h 874716"/>
              <a:gd name="connsiteX102" fmla="*/ 546373 w 6857455"/>
              <a:gd name="connsiteY102" fmla="*/ 740600 h 874716"/>
              <a:gd name="connsiteX103" fmla="*/ 730211 w 6857455"/>
              <a:gd name="connsiteY103" fmla="*/ 698116 h 874716"/>
              <a:gd name="connsiteX104" fmla="*/ 784889 w 6857455"/>
              <a:gd name="connsiteY104" fmla="*/ 676018 h 874716"/>
              <a:gd name="connsiteX105" fmla="*/ 800509 w 6857455"/>
              <a:gd name="connsiteY105" fmla="*/ 661349 h 874716"/>
              <a:gd name="connsiteX106" fmla="*/ 857661 w 6857455"/>
              <a:gd name="connsiteY106" fmla="*/ 626868 h 874716"/>
              <a:gd name="connsiteX107" fmla="*/ 949102 w 6857455"/>
              <a:gd name="connsiteY107" fmla="*/ 614676 h 874716"/>
              <a:gd name="connsiteX108" fmla="*/ 960342 w 6857455"/>
              <a:gd name="connsiteY108" fmla="*/ 607435 h 874716"/>
              <a:gd name="connsiteX109" fmla="*/ 977109 w 6857455"/>
              <a:gd name="connsiteY109" fmla="*/ 595815 h 874716"/>
              <a:gd name="connsiteX110" fmla="*/ 1071218 w 6857455"/>
              <a:gd name="connsiteY110" fmla="*/ 575240 h 874716"/>
              <a:gd name="connsiteX111" fmla="*/ 1091983 w 6857455"/>
              <a:gd name="connsiteY111" fmla="*/ 568764 h 874716"/>
              <a:gd name="connsiteX112" fmla="*/ 1109321 w 6857455"/>
              <a:gd name="connsiteY112" fmla="*/ 557904 h 874716"/>
              <a:gd name="connsiteX113" fmla="*/ 1162279 w 6857455"/>
              <a:gd name="connsiteY113" fmla="*/ 532949 h 874716"/>
              <a:gd name="connsiteX114" fmla="*/ 1206097 w 6857455"/>
              <a:gd name="connsiteY114" fmla="*/ 532187 h 874716"/>
              <a:gd name="connsiteX115" fmla="*/ 1266867 w 6857455"/>
              <a:gd name="connsiteY115" fmla="*/ 518088 h 874716"/>
              <a:gd name="connsiteX116" fmla="*/ 1380219 w 6857455"/>
              <a:gd name="connsiteY116" fmla="*/ 504182 h 874716"/>
              <a:gd name="connsiteX117" fmla="*/ 1403461 w 6857455"/>
              <a:gd name="connsiteY117" fmla="*/ 496180 h 874716"/>
              <a:gd name="connsiteX118" fmla="*/ 1544054 w 6857455"/>
              <a:gd name="connsiteY118" fmla="*/ 458268 h 874716"/>
              <a:gd name="connsiteX119" fmla="*/ 1656644 w 6857455"/>
              <a:gd name="connsiteY119" fmla="*/ 459032 h 874716"/>
              <a:gd name="connsiteX120" fmla="*/ 1665406 w 6857455"/>
              <a:gd name="connsiteY120" fmla="*/ 460747 h 874716"/>
              <a:gd name="connsiteX121" fmla="*/ 1708461 w 6857455"/>
              <a:gd name="connsiteY121" fmla="*/ 473318 h 874716"/>
              <a:gd name="connsiteX122" fmla="*/ 1775140 w 6857455"/>
              <a:gd name="connsiteY122" fmla="*/ 469891 h 874716"/>
              <a:gd name="connsiteX123" fmla="*/ 1821051 w 6857455"/>
              <a:gd name="connsiteY123" fmla="*/ 452554 h 874716"/>
              <a:gd name="connsiteX124" fmla="*/ 1878203 w 6857455"/>
              <a:gd name="connsiteY124" fmla="*/ 451792 h 874716"/>
              <a:gd name="connsiteX125" fmla="*/ 1943547 w 6857455"/>
              <a:gd name="connsiteY125" fmla="*/ 462651 h 874716"/>
              <a:gd name="connsiteX126" fmla="*/ 1972884 w 6857455"/>
              <a:gd name="connsiteY126" fmla="*/ 464937 h 874716"/>
              <a:gd name="connsiteX127" fmla="*/ 2053469 w 6857455"/>
              <a:gd name="connsiteY127" fmla="*/ 487417 h 874716"/>
              <a:gd name="connsiteX128" fmla="*/ 2101477 w 6857455"/>
              <a:gd name="connsiteY128" fmla="*/ 481893 h 874716"/>
              <a:gd name="connsiteX129" fmla="*/ 2148722 w 6857455"/>
              <a:gd name="connsiteY129" fmla="*/ 467033 h 874716"/>
              <a:gd name="connsiteX130" fmla="*/ 2179011 w 6857455"/>
              <a:gd name="connsiteY130" fmla="*/ 452744 h 874716"/>
              <a:gd name="connsiteX131" fmla="*/ 2240165 w 6857455"/>
              <a:gd name="connsiteY131" fmla="*/ 442648 h 874716"/>
              <a:gd name="connsiteX132" fmla="*/ 2251404 w 6857455"/>
              <a:gd name="connsiteY132" fmla="*/ 444172 h 874716"/>
              <a:gd name="connsiteX133" fmla="*/ 2433912 w 6857455"/>
              <a:gd name="connsiteY133" fmla="*/ 456746 h 874716"/>
              <a:gd name="connsiteX134" fmla="*/ 2506302 w 6857455"/>
              <a:gd name="connsiteY134" fmla="*/ 476939 h 874716"/>
              <a:gd name="connsiteX135" fmla="*/ 2521735 w 6857455"/>
              <a:gd name="connsiteY135" fmla="*/ 479415 h 874716"/>
              <a:gd name="connsiteX136" fmla="*/ 2675854 w 6857455"/>
              <a:gd name="connsiteY136" fmla="*/ 502086 h 874716"/>
              <a:gd name="connsiteX137" fmla="*/ 2692998 w 6857455"/>
              <a:gd name="connsiteY137" fmla="*/ 503038 h 874716"/>
              <a:gd name="connsiteX138" fmla="*/ 2740816 w 6857455"/>
              <a:gd name="connsiteY138" fmla="*/ 499037 h 874716"/>
              <a:gd name="connsiteX139" fmla="*/ 2853596 w 6857455"/>
              <a:gd name="connsiteY139" fmla="*/ 540187 h 874716"/>
              <a:gd name="connsiteX140" fmla="*/ 2966565 w 6857455"/>
              <a:gd name="connsiteY140" fmla="*/ 554286 h 874716"/>
              <a:gd name="connsiteX141" fmla="*/ 3028671 w 6857455"/>
              <a:gd name="connsiteY141" fmla="*/ 554094 h 874716"/>
              <a:gd name="connsiteX142" fmla="*/ 3073059 w 6857455"/>
              <a:gd name="connsiteY142" fmla="*/ 564192 h 874716"/>
              <a:gd name="connsiteX143" fmla="*/ 3182219 w 6857455"/>
              <a:gd name="connsiteY143" fmla="*/ 594862 h 874716"/>
              <a:gd name="connsiteX144" fmla="*/ 3233656 w 6857455"/>
              <a:gd name="connsiteY144" fmla="*/ 599625 h 874716"/>
              <a:gd name="connsiteX145" fmla="*/ 3288332 w 6857455"/>
              <a:gd name="connsiteY145" fmla="*/ 609914 h 874716"/>
              <a:gd name="connsiteX146" fmla="*/ 3423591 w 6857455"/>
              <a:gd name="connsiteY146" fmla="*/ 656015 h 874716"/>
              <a:gd name="connsiteX147" fmla="*/ 3534084 w 6857455"/>
              <a:gd name="connsiteY147" fmla="*/ 653349 h 874716"/>
              <a:gd name="connsiteX148" fmla="*/ 3604571 w 6857455"/>
              <a:gd name="connsiteY148" fmla="*/ 653918 h 874716"/>
              <a:gd name="connsiteX149" fmla="*/ 3688586 w 6857455"/>
              <a:gd name="connsiteY149" fmla="*/ 669160 h 874716"/>
              <a:gd name="connsiteX150" fmla="*/ 3757358 w 6857455"/>
              <a:gd name="connsiteY150" fmla="*/ 691450 h 874716"/>
              <a:gd name="connsiteX151" fmla="*/ 3852421 w 6857455"/>
              <a:gd name="connsiteY151" fmla="*/ 709167 h 874716"/>
              <a:gd name="connsiteX152" fmla="*/ 3947104 w 6857455"/>
              <a:gd name="connsiteY152" fmla="*/ 743267 h 874716"/>
              <a:gd name="connsiteX153" fmla="*/ 4013208 w 6857455"/>
              <a:gd name="connsiteY153" fmla="*/ 769367 h 874716"/>
              <a:gd name="connsiteX154" fmla="*/ 4105222 w 6857455"/>
              <a:gd name="connsiteY154" fmla="*/ 792418 h 874716"/>
              <a:gd name="connsiteX155" fmla="*/ 4246006 w 6857455"/>
              <a:gd name="connsiteY155" fmla="*/ 808610 h 874716"/>
              <a:gd name="connsiteX156" fmla="*/ 4310779 w 6857455"/>
              <a:gd name="connsiteY156" fmla="*/ 810326 h 874716"/>
              <a:gd name="connsiteX157" fmla="*/ 4413272 w 6857455"/>
              <a:gd name="connsiteY157" fmla="*/ 848235 h 874716"/>
              <a:gd name="connsiteX158" fmla="*/ 4457087 w 6857455"/>
              <a:gd name="connsiteY158" fmla="*/ 866524 h 874716"/>
              <a:gd name="connsiteX159" fmla="*/ 4496523 w 6857455"/>
              <a:gd name="connsiteY159" fmla="*/ 851284 h 874716"/>
              <a:gd name="connsiteX160" fmla="*/ 4522050 w 6857455"/>
              <a:gd name="connsiteY160" fmla="*/ 833757 h 874716"/>
              <a:gd name="connsiteX161" fmla="*/ 4602824 w 6857455"/>
              <a:gd name="connsiteY161" fmla="*/ 848618 h 874716"/>
              <a:gd name="connsiteX162" fmla="*/ 4688553 w 6857455"/>
              <a:gd name="connsiteY162" fmla="*/ 864238 h 874716"/>
              <a:gd name="connsiteX163" fmla="*/ 4749895 w 6857455"/>
              <a:gd name="connsiteY163" fmla="*/ 874716 h 874716"/>
              <a:gd name="connsiteX164" fmla="*/ 4826480 w 6857455"/>
              <a:gd name="connsiteY164" fmla="*/ 866334 h 874716"/>
              <a:gd name="connsiteX165" fmla="*/ 4886870 w 6857455"/>
              <a:gd name="connsiteY165" fmla="*/ 862906 h 874716"/>
              <a:gd name="connsiteX166" fmla="*/ 4935639 w 6857455"/>
              <a:gd name="connsiteY166" fmla="*/ 853190 h 874716"/>
              <a:gd name="connsiteX167" fmla="*/ 4952784 w 6857455"/>
              <a:gd name="connsiteY167" fmla="*/ 847473 h 874716"/>
              <a:gd name="connsiteX168" fmla="*/ 5088617 w 6857455"/>
              <a:gd name="connsiteY168" fmla="*/ 802896 h 874716"/>
              <a:gd name="connsiteX169" fmla="*/ 5233781 w 6857455"/>
              <a:gd name="connsiteY169" fmla="*/ 767271 h 874716"/>
              <a:gd name="connsiteX170" fmla="*/ 5327893 w 6857455"/>
              <a:gd name="connsiteY170" fmla="*/ 789752 h 874716"/>
              <a:gd name="connsiteX171" fmla="*/ 5362946 w 6857455"/>
              <a:gd name="connsiteY171" fmla="*/ 789370 h 874716"/>
              <a:gd name="connsiteX172" fmla="*/ 5524115 w 6857455"/>
              <a:gd name="connsiteY172" fmla="*/ 794514 h 874716"/>
              <a:gd name="connsiteX173" fmla="*/ 5552500 w 6857455"/>
              <a:gd name="connsiteY173" fmla="*/ 800038 h 874716"/>
              <a:gd name="connsiteX174" fmla="*/ 5705857 w 6857455"/>
              <a:gd name="connsiteY174" fmla="*/ 777367 h 874716"/>
              <a:gd name="connsiteX175" fmla="*/ 5761485 w 6857455"/>
              <a:gd name="connsiteY175" fmla="*/ 773557 h 874716"/>
              <a:gd name="connsiteX176" fmla="*/ 5812731 w 6857455"/>
              <a:gd name="connsiteY176" fmla="*/ 767271 h 874716"/>
              <a:gd name="connsiteX177" fmla="*/ 5884361 w 6857455"/>
              <a:gd name="connsiteY177" fmla="*/ 765747 h 874716"/>
              <a:gd name="connsiteX178" fmla="*/ 5958660 w 6857455"/>
              <a:gd name="connsiteY178" fmla="*/ 768605 h 874716"/>
              <a:gd name="connsiteX179" fmla="*/ 6041528 w 6857455"/>
              <a:gd name="connsiteY179" fmla="*/ 768033 h 874716"/>
              <a:gd name="connsiteX180" fmla="*/ 6074297 w 6857455"/>
              <a:gd name="connsiteY180" fmla="*/ 763081 h 874716"/>
              <a:gd name="connsiteX181" fmla="*/ 6162880 w 6857455"/>
              <a:gd name="connsiteY181" fmla="*/ 766509 h 874716"/>
              <a:gd name="connsiteX182" fmla="*/ 6209364 w 6857455"/>
              <a:gd name="connsiteY182" fmla="*/ 760795 h 874716"/>
              <a:gd name="connsiteX183" fmla="*/ 6285948 w 6857455"/>
              <a:gd name="connsiteY183" fmla="*/ 759651 h 874716"/>
              <a:gd name="connsiteX184" fmla="*/ 6310905 w 6857455"/>
              <a:gd name="connsiteY184" fmla="*/ 758316 h 874716"/>
              <a:gd name="connsiteX185" fmla="*/ 6333194 w 6857455"/>
              <a:gd name="connsiteY185" fmla="*/ 757554 h 874716"/>
              <a:gd name="connsiteX186" fmla="*/ 6409586 w 6857455"/>
              <a:gd name="connsiteY186" fmla="*/ 773177 h 874716"/>
              <a:gd name="connsiteX187" fmla="*/ 6477407 w 6857455"/>
              <a:gd name="connsiteY187" fmla="*/ 774129 h 874716"/>
              <a:gd name="connsiteX188" fmla="*/ 6596283 w 6857455"/>
              <a:gd name="connsiteY188" fmla="*/ 786703 h 874716"/>
              <a:gd name="connsiteX189" fmla="*/ 6622573 w 6857455"/>
              <a:gd name="connsiteY189" fmla="*/ 782321 h 874716"/>
              <a:gd name="connsiteX190" fmla="*/ 6704872 w 6857455"/>
              <a:gd name="connsiteY190" fmla="*/ 780607 h 874716"/>
              <a:gd name="connsiteX191" fmla="*/ 6751738 w 6857455"/>
              <a:gd name="connsiteY191" fmla="*/ 779273 h 874716"/>
              <a:gd name="connsiteX192" fmla="*/ 6809650 w 6857455"/>
              <a:gd name="connsiteY192" fmla="*/ 788417 h 874716"/>
              <a:gd name="connsiteX193" fmla="*/ 6832976 w 6857455"/>
              <a:gd name="connsiteY193" fmla="*/ 800428 h 874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</a:cxnLst>
            <a:rect l="l" t="t" r="r" b="b"/>
            <a:pathLst>
              <a:path w="6857455" h="874716">
                <a:moveTo>
                  <a:pt x="6857455" y="804643"/>
                </a:moveTo>
                <a:lnTo>
                  <a:pt x="6857455" y="562246"/>
                </a:lnTo>
                <a:lnTo>
                  <a:pt x="6829178" y="551284"/>
                </a:lnTo>
                <a:cubicBezTo>
                  <a:pt x="6805745" y="539044"/>
                  <a:pt x="6784885" y="521708"/>
                  <a:pt x="6766024" y="500372"/>
                </a:cubicBezTo>
                <a:cubicBezTo>
                  <a:pt x="6755166" y="488179"/>
                  <a:pt x="6746784" y="486845"/>
                  <a:pt x="6734971" y="500944"/>
                </a:cubicBezTo>
                <a:cubicBezTo>
                  <a:pt x="6721257" y="517326"/>
                  <a:pt x="6701634" y="510850"/>
                  <a:pt x="6683915" y="507040"/>
                </a:cubicBezTo>
                <a:cubicBezTo>
                  <a:pt x="6665629" y="503230"/>
                  <a:pt x="6647148" y="499228"/>
                  <a:pt x="6628860" y="495418"/>
                </a:cubicBezTo>
                <a:cubicBezTo>
                  <a:pt x="6615335" y="492752"/>
                  <a:pt x="6601999" y="490466"/>
                  <a:pt x="6588662" y="487227"/>
                </a:cubicBezTo>
                <a:cubicBezTo>
                  <a:pt x="6547133" y="477129"/>
                  <a:pt x="6509794" y="480177"/>
                  <a:pt x="6476074" y="511230"/>
                </a:cubicBezTo>
                <a:cubicBezTo>
                  <a:pt x="6450356" y="535043"/>
                  <a:pt x="6417399" y="542093"/>
                  <a:pt x="6382345" y="534853"/>
                </a:cubicBezTo>
                <a:cubicBezTo>
                  <a:pt x="6377963" y="533901"/>
                  <a:pt x="6372439" y="530091"/>
                  <a:pt x="6369391" y="531615"/>
                </a:cubicBezTo>
                <a:cubicBezTo>
                  <a:pt x="6323479" y="553904"/>
                  <a:pt x="6287092" y="514658"/>
                  <a:pt x="6244799" y="512182"/>
                </a:cubicBezTo>
                <a:cubicBezTo>
                  <a:pt x="6226130" y="511040"/>
                  <a:pt x="6207079" y="496942"/>
                  <a:pt x="6190315" y="485703"/>
                </a:cubicBezTo>
                <a:cubicBezTo>
                  <a:pt x="6167262" y="470271"/>
                  <a:pt x="6146687" y="455412"/>
                  <a:pt x="6115446" y="462270"/>
                </a:cubicBezTo>
                <a:cubicBezTo>
                  <a:pt x="6084203" y="469319"/>
                  <a:pt x="6055627" y="456364"/>
                  <a:pt x="6032194" y="434266"/>
                </a:cubicBezTo>
                <a:cubicBezTo>
                  <a:pt x="6014287" y="417501"/>
                  <a:pt x="5994665" y="415977"/>
                  <a:pt x="5971042" y="420738"/>
                </a:cubicBezTo>
                <a:cubicBezTo>
                  <a:pt x="5941513" y="426645"/>
                  <a:pt x="5910842" y="427027"/>
                  <a:pt x="5880933" y="430646"/>
                </a:cubicBezTo>
                <a:cubicBezTo>
                  <a:pt x="5874454" y="431408"/>
                  <a:pt x="5866265" y="434076"/>
                  <a:pt x="5862452" y="438648"/>
                </a:cubicBezTo>
                <a:cubicBezTo>
                  <a:pt x="5815779" y="495418"/>
                  <a:pt x="5750055" y="495990"/>
                  <a:pt x="5685283" y="498658"/>
                </a:cubicBezTo>
                <a:cubicBezTo>
                  <a:pt x="5646039" y="500372"/>
                  <a:pt x="5606604" y="500372"/>
                  <a:pt x="5567169" y="499420"/>
                </a:cubicBezTo>
                <a:cubicBezTo>
                  <a:pt x="5553832" y="499228"/>
                  <a:pt x="5539736" y="496180"/>
                  <a:pt x="5527923" y="490466"/>
                </a:cubicBezTo>
                <a:cubicBezTo>
                  <a:pt x="5503348" y="478463"/>
                  <a:pt x="5480680" y="462843"/>
                  <a:pt x="5456292" y="450650"/>
                </a:cubicBezTo>
                <a:cubicBezTo>
                  <a:pt x="5447151" y="445886"/>
                  <a:pt x="5435338" y="445696"/>
                  <a:pt x="5424670" y="444934"/>
                </a:cubicBezTo>
                <a:cubicBezTo>
                  <a:pt x="5405809" y="443410"/>
                  <a:pt x="5384854" y="447982"/>
                  <a:pt x="5368662" y="441124"/>
                </a:cubicBezTo>
                <a:cubicBezTo>
                  <a:pt x="5326559" y="423407"/>
                  <a:pt x="5287123" y="427407"/>
                  <a:pt x="5247118" y="444934"/>
                </a:cubicBezTo>
                <a:cubicBezTo>
                  <a:pt x="5191108" y="469509"/>
                  <a:pt x="5138148" y="467605"/>
                  <a:pt x="5088617" y="428742"/>
                </a:cubicBezTo>
                <a:cubicBezTo>
                  <a:pt x="5066328" y="411215"/>
                  <a:pt x="5044609" y="419596"/>
                  <a:pt x="5025750" y="433694"/>
                </a:cubicBezTo>
                <a:cubicBezTo>
                  <a:pt x="5004032" y="450078"/>
                  <a:pt x="4982885" y="454268"/>
                  <a:pt x="4957930" y="442268"/>
                </a:cubicBezTo>
                <a:cubicBezTo>
                  <a:pt x="4952404" y="439600"/>
                  <a:pt x="4944594" y="440933"/>
                  <a:pt x="4938116" y="441886"/>
                </a:cubicBezTo>
                <a:cubicBezTo>
                  <a:pt x="4901158" y="446648"/>
                  <a:pt x="4864009" y="454650"/>
                  <a:pt x="4833910" y="421693"/>
                </a:cubicBezTo>
                <a:cubicBezTo>
                  <a:pt x="4828004" y="415214"/>
                  <a:pt x="4818097" y="412549"/>
                  <a:pt x="4810095" y="408167"/>
                </a:cubicBezTo>
                <a:cubicBezTo>
                  <a:pt x="4776566" y="390258"/>
                  <a:pt x="4777900" y="391974"/>
                  <a:pt x="4747991" y="413691"/>
                </a:cubicBezTo>
                <a:cubicBezTo>
                  <a:pt x="4732369" y="425121"/>
                  <a:pt x="4710842" y="436742"/>
                  <a:pt x="4692745" y="435790"/>
                </a:cubicBezTo>
                <a:cubicBezTo>
                  <a:pt x="4583584" y="430075"/>
                  <a:pt x="4479758" y="457508"/>
                  <a:pt x="4375933" y="483417"/>
                </a:cubicBezTo>
                <a:cubicBezTo>
                  <a:pt x="4311923" y="499420"/>
                  <a:pt x="4249436" y="500372"/>
                  <a:pt x="4185426" y="484179"/>
                </a:cubicBezTo>
                <a:cubicBezTo>
                  <a:pt x="4139133" y="472367"/>
                  <a:pt x="4095315" y="491800"/>
                  <a:pt x="4052072" y="505134"/>
                </a:cubicBezTo>
                <a:cubicBezTo>
                  <a:pt x="4043117" y="507799"/>
                  <a:pt x="4034735" y="518278"/>
                  <a:pt x="4029973" y="527233"/>
                </a:cubicBezTo>
                <a:cubicBezTo>
                  <a:pt x="4012826" y="558858"/>
                  <a:pt x="3984441" y="563810"/>
                  <a:pt x="3948626" y="550666"/>
                </a:cubicBezTo>
                <a:cubicBezTo>
                  <a:pt x="3920241" y="540377"/>
                  <a:pt x="3894332" y="526661"/>
                  <a:pt x="3871280" y="502275"/>
                </a:cubicBezTo>
                <a:cubicBezTo>
                  <a:pt x="3844229" y="473701"/>
                  <a:pt x="3816224" y="441124"/>
                  <a:pt x="3774312" y="429122"/>
                </a:cubicBezTo>
                <a:cubicBezTo>
                  <a:pt x="3756214" y="423979"/>
                  <a:pt x="3740593" y="423217"/>
                  <a:pt x="3721543" y="428552"/>
                </a:cubicBezTo>
                <a:cubicBezTo>
                  <a:pt x="3684583" y="438837"/>
                  <a:pt x="3647436" y="446078"/>
                  <a:pt x="3612763" y="414263"/>
                </a:cubicBezTo>
                <a:cubicBezTo>
                  <a:pt x="3593712" y="396736"/>
                  <a:pt x="3567994" y="385496"/>
                  <a:pt x="3537323" y="389878"/>
                </a:cubicBezTo>
                <a:cubicBezTo>
                  <a:pt x="3499031" y="395402"/>
                  <a:pt x="3464168" y="381496"/>
                  <a:pt x="3431593" y="360921"/>
                </a:cubicBezTo>
                <a:cubicBezTo>
                  <a:pt x="3419971" y="353491"/>
                  <a:pt x="3405682" y="349301"/>
                  <a:pt x="3392158" y="345681"/>
                </a:cubicBezTo>
                <a:cubicBezTo>
                  <a:pt x="3360915" y="337298"/>
                  <a:pt x="3329480" y="329868"/>
                  <a:pt x="3297856" y="323010"/>
                </a:cubicBezTo>
                <a:cubicBezTo>
                  <a:pt x="3271948" y="317296"/>
                  <a:pt x="3245849" y="313104"/>
                  <a:pt x="3219748" y="308151"/>
                </a:cubicBezTo>
                <a:cubicBezTo>
                  <a:pt x="3191173" y="302817"/>
                  <a:pt x="3168502" y="290433"/>
                  <a:pt x="3156692" y="261668"/>
                </a:cubicBezTo>
                <a:cubicBezTo>
                  <a:pt x="3152882" y="252524"/>
                  <a:pt x="3143737" y="245283"/>
                  <a:pt x="3136497" y="237663"/>
                </a:cubicBezTo>
                <a:cubicBezTo>
                  <a:pt x="3131355" y="232139"/>
                  <a:pt x="3124495" y="227947"/>
                  <a:pt x="3119733" y="222233"/>
                </a:cubicBezTo>
                <a:cubicBezTo>
                  <a:pt x="3094776" y="192132"/>
                  <a:pt x="3070201" y="161843"/>
                  <a:pt x="3045436" y="131742"/>
                </a:cubicBezTo>
                <a:cubicBezTo>
                  <a:pt x="3042958" y="128884"/>
                  <a:pt x="3040292" y="125455"/>
                  <a:pt x="3037054" y="124121"/>
                </a:cubicBezTo>
                <a:cubicBezTo>
                  <a:pt x="3003525" y="110215"/>
                  <a:pt x="2969614" y="97070"/>
                  <a:pt x="2936466" y="82400"/>
                </a:cubicBezTo>
                <a:cubicBezTo>
                  <a:pt x="2923702" y="76686"/>
                  <a:pt x="2910558" y="69637"/>
                  <a:pt x="2901031" y="59731"/>
                </a:cubicBezTo>
                <a:cubicBezTo>
                  <a:pt x="2879314" y="37250"/>
                  <a:pt x="2859502" y="12866"/>
                  <a:pt x="2828259" y="3149"/>
                </a:cubicBezTo>
                <a:cubicBezTo>
                  <a:pt x="2819114" y="293"/>
                  <a:pt x="2808256" y="-1231"/>
                  <a:pt x="2799492" y="1245"/>
                </a:cubicBezTo>
                <a:cubicBezTo>
                  <a:pt x="2763867" y="11532"/>
                  <a:pt x="2729005" y="24296"/>
                  <a:pt x="2693570" y="35154"/>
                </a:cubicBezTo>
                <a:cubicBezTo>
                  <a:pt x="2671092" y="41823"/>
                  <a:pt x="2650707" y="49825"/>
                  <a:pt x="2639847" y="73448"/>
                </a:cubicBezTo>
                <a:cubicBezTo>
                  <a:pt x="2636801" y="80114"/>
                  <a:pt x="2628226" y="87354"/>
                  <a:pt x="2621178" y="88688"/>
                </a:cubicBezTo>
                <a:cubicBezTo>
                  <a:pt x="2575839" y="97260"/>
                  <a:pt x="2531069" y="101451"/>
                  <a:pt x="2489348" y="72304"/>
                </a:cubicBezTo>
                <a:cubicBezTo>
                  <a:pt x="2480585" y="66017"/>
                  <a:pt x="2464201" y="66017"/>
                  <a:pt x="2452580" y="68683"/>
                </a:cubicBezTo>
                <a:cubicBezTo>
                  <a:pt x="2407811" y="78590"/>
                  <a:pt x="2365328" y="82020"/>
                  <a:pt x="2326464" y="50395"/>
                </a:cubicBezTo>
                <a:cubicBezTo>
                  <a:pt x="2321892" y="46585"/>
                  <a:pt x="2307224" y="50015"/>
                  <a:pt x="2300365" y="54777"/>
                </a:cubicBezTo>
                <a:cubicBezTo>
                  <a:pt x="2234259" y="101261"/>
                  <a:pt x="2198064" y="102405"/>
                  <a:pt x="2130434" y="58397"/>
                </a:cubicBezTo>
                <a:cubicBezTo>
                  <a:pt x="2126052" y="55539"/>
                  <a:pt x="2120337" y="52301"/>
                  <a:pt x="2118621" y="47919"/>
                </a:cubicBezTo>
                <a:cubicBezTo>
                  <a:pt x="2107001" y="19914"/>
                  <a:pt x="2082236" y="19152"/>
                  <a:pt x="2057659" y="16866"/>
                </a:cubicBezTo>
                <a:cubicBezTo>
                  <a:pt x="2030608" y="14390"/>
                  <a:pt x="2003555" y="11152"/>
                  <a:pt x="1976314" y="8865"/>
                </a:cubicBezTo>
                <a:cubicBezTo>
                  <a:pt x="1971550" y="8483"/>
                  <a:pt x="1966216" y="10007"/>
                  <a:pt x="1961454" y="11724"/>
                </a:cubicBezTo>
                <a:cubicBezTo>
                  <a:pt x="1943165" y="18010"/>
                  <a:pt x="1925449" y="27154"/>
                  <a:pt x="1906588" y="30964"/>
                </a:cubicBezTo>
                <a:cubicBezTo>
                  <a:pt x="1865821" y="39156"/>
                  <a:pt x="1826385" y="55539"/>
                  <a:pt x="1783330" y="48871"/>
                </a:cubicBezTo>
                <a:cubicBezTo>
                  <a:pt x="1775902" y="47729"/>
                  <a:pt x="1767327" y="53253"/>
                  <a:pt x="1759327" y="55349"/>
                </a:cubicBezTo>
                <a:cubicBezTo>
                  <a:pt x="1744849" y="58969"/>
                  <a:pt x="1730750" y="64111"/>
                  <a:pt x="1716082" y="65445"/>
                </a:cubicBezTo>
                <a:cubicBezTo>
                  <a:pt x="1677218" y="68875"/>
                  <a:pt x="1637975" y="71924"/>
                  <a:pt x="1598920" y="72114"/>
                </a:cubicBezTo>
                <a:cubicBezTo>
                  <a:pt x="1580061" y="72304"/>
                  <a:pt x="1561201" y="65065"/>
                  <a:pt x="1542150" y="62207"/>
                </a:cubicBezTo>
                <a:cubicBezTo>
                  <a:pt x="1533578" y="60873"/>
                  <a:pt x="1519669" y="58587"/>
                  <a:pt x="1516813" y="62779"/>
                </a:cubicBezTo>
                <a:cubicBezTo>
                  <a:pt x="1494714" y="94592"/>
                  <a:pt x="1463661" y="88496"/>
                  <a:pt x="1432228" y="88116"/>
                </a:cubicBezTo>
                <a:cubicBezTo>
                  <a:pt x="1362884" y="87354"/>
                  <a:pt x="1295826" y="60493"/>
                  <a:pt x="1224765" y="71924"/>
                </a:cubicBezTo>
                <a:cubicBezTo>
                  <a:pt x="1204191" y="75162"/>
                  <a:pt x="1181330" y="62397"/>
                  <a:pt x="1159231" y="58207"/>
                </a:cubicBezTo>
                <a:cubicBezTo>
                  <a:pt x="1147801" y="56111"/>
                  <a:pt x="1135228" y="53633"/>
                  <a:pt x="1124370" y="56301"/>
                </a:cubicBezTo>
                <a:cubicBezTo>
                  <a:pt x="1107605" y="60493"/>
                  <a:pt x="1091411" y="68113"/>
                  <a:pt x="1075600" y="75542"/>
                </a:cubicBezTo>
                <a:cubicBezTo>
                  <a:pt x="1046261" y="89258"/>
                  <a:pt x="1016162" y="89258"/>
                  <a:pt x="986633" y="79162"/>
                </a:cubicBezTo>
                <a:cubicBezTo>
                  <a:pt x="944722" y="64873"/>
                  <a:pt x="903193" y="64873"/>
                  <a:pt x="861089" y="76304"/>
                </a:cubicBezTo>
                <a:cubicBezTo>
                  <a:pt x="826990" y="85638"/>
                  <a:pt x="791935" y="92116"/>
                  <a:pt x="759168" y="104689"/>
                </a:cubicBezTo>
                <a:cubicBezTo>
                  <a:pt x="744689" y="110215"/>
                  <a:pt x="732497" y="126597"/>
                  <a:pt x="723735" y="140696"/>
                </a:cubicBezTo>
                <a:cubicBezTo>
                  <a:pt x="706018" y="169271"/>
                  <a:pt x="674013" y="169081"/>
                  <a:pt x="647532" y="147934"/>
                </a:cubicBezTo>
                <a:cubicBezTo>
                  <a:pt x="619717" y="125645"/>
                  <a:pt x="584664" y="112501"/>
                  <a:pt x="552659" y="95926"/>
                </a:cubicBezTo>
                <a:cubicBezTo>
                  <a:pt x="549993" y="94592"/>
                  <a:pt x="545039" y="96116"/>
                  <a:pt x="541800" y="97640"/>
                </a:cubicBezTo>
                <a:cubicBezTo>
                  <a:pt x="488649" y="122407"/>
                  <a:pt x="433593" y="126979"/>
                  <a:pt x="375107" y="123169"/>
                </a:cubicBezTo>
                <a:cubicBezTo>
                  <a:pt x="341960" y="121073"/>
                  <a:pt x="307289" y="137076"/>
                  <a:pt x="273567" y="145458"/>
                </a:cubicBezTo>
                <a:cubicBezTo>
                  <a:pt x="269757" y="146410"/>
                  <a:pt x="266519" y="151174"/>
                  <a:pt x="264043" y="154792"/>
                </a:cubicBezTo>
                <a:cubicBezTo>
                  <a:pt x="240228" y="190800"/>
                  <a:pt x="208223" y="200706"/>
                  <a:pt x="169360" y="177273"/>
                </a:cubicBezTo>
                <a:cubicBezTo>
                  <a:pt x="143643" y="161651"/>
                  <a:pt x="118114" y="158032"/>
                  <a:pt x="89347" y="157460"/>
                </a:cubicBezTo>
                <a:cubicBezTo>
                  <a:pt x="71059" y="157078"/>
                  <a:pt x="52962" y="147934"/>
                  <a:pt x="34291" y="145268"/>
                </a:cubicBezTo>
                <a:lnTo>
                  <a:pt x="0" y="142056"/>
                </a:lnTo>
                <a:lnTo>
                  <a:pt x="0" y="849556"/>
                </a:lnTo>
                <a:lnTo>
                  <a:pt x="60652" y="844783"/>
                </a:lnTo>
                <a:cubicBezTo>
                  <a:pt x="80251" y="839473"/>
                  <a:pt x="99446" y="832043"/>
                  <a:pt x="119068" y="827281"/>
                </a:cubicBezTo>
                <a:cubicBezTo>
                  <a:pt x="137355" y="822899"/>
                  <a:pt x="154501" y="812802"/>
                  <a:pt x="171840" y="804420"/>
                </a:cubicBezTo>
                <a:cubicBezTo>
                  <a:pt x="204985" y="788417"/>
                  <a:pt x="240420" y="798514"/>
                  <a:pt x="274329" y="794324"/>
                </a:cubicBezTo>
                <a:cubicBezTo>
                  <a:pt x="285188" y="792990"/>
                  <a:pt x="296046" y="791466"/>
                  <a:pt x="306715" y="788798"/>
                </a:cubicBezTo>
                <a:cubicBezTo>
                  <a:pt x="335864" y="781749"/>
                  <a:pt x="365583" y="775653"/>
                  <a:pt x="393967" y="765937"/>
                </a:cubicBezTo>
                <a:cubicBezTo>
                  <a:pt x="426165" y="755078"/>
                  <a:pt x="457028" y="740600"/>
                  <a:pt x="493793" y="725549"/>
                </a:cubicBezTo>
                <a:cubicBezTo>
                  <a:pt x="506557" y="729360"/>
                  <a:pt x="526180" y="739648"/>
                  <a:pt x="546373" y="740600"/>
                </a:cubicBezTo>
                <a:cubicBezTo>
                  <a:pt x="611337" y="743838"/>
                  <a:pt x="672107" y="726121"/>
                  <a:pt x="730211" y="698116"/>
                </a:cubicBezTo>
                <a:cubicBezTo>
                  <a:pt x="747927" y="689734"/>
                  <a:pt x="766980" y="684210"/>
                  <a:pt x="784889" y="676018"/>
                </a:cubicBezTo>
                <a:cubicBezTo>
                  <a:pt x="791173" y="673161"/>
                  <a:pt x="799365" y="667065"/>
                  <a:pt x="800509" y="661349"/>
                </a:cubicBezTo>
                <a:cubicBezTo>
                  <a:pt x="807175" y="628201"/>
                  <a:pt x="831942" y="628772"/>
                  <a:pt x="857661" y="626868"/>
                </a:cubicBezTo>
                <a:cubicBezTo>
                  <a:pt x="888332" y="624582"/>
                  <a:pt x="918621" y="619248"/>
                  <a:pt x="949102" y="614676"/>
                </a:cubicBezTo>
                <a:cubicBezTo>
                  <a:pt x="953104" y="614104"/>
                  <a:pt x="956722" y="610104"/>
                  <a:pt x="960342" y="607435"/>
                </a:cubicBezTo>
                <a:cubicBezTo>
                  <a:pt x="965867" y="603435"/>
                  <a:pt x="971011" y="597339"/>
                  <a:pt x="977109" y="595815"/>
                </a:cubicBezTo>
                <a:cubicBezTo>
                  <a:pt x="1008350" y="588385"/>
                  <a:pt x="1039783" y="582099"/>
                  <a:pt x="1071218" y="575240"/>
                </a:cubicBezTo>
                <a:cubicBezTo>
                  <a:pt x="1078266" y="573716"/>
                  <a:pt x="1085505" y="571812"/>
                  <a:pt x="1091983" y="568764"/>
                </a:cubicBezTo>
                <a:cubicBezTo>
                  <a:pt x="1098079" y="565906"/>
                  <a:pt x="1103223" y="560952"/>
                  <a:pt x="1109321" y="557904"/>
                </a:cubicBezTo>
                <a:cubicBezTo>
                  <a:pt x="1125892" y="549714"/>
                  <a:pt x="1142851" y="542093"/>
                  <a:pt x="1162279" y="532949"/>
                </a:cubicBezTo>
                <a:cubicBezTo>
                  <a:pt x="1173138" y="550094"/>
                  <a:pt x="1187810" y="540377"/>
                  <a:pt x="1206097" y="532187"/>
                </a:cubicBezTo>
                <a:cubicBezTo>
                  <a:pt x="1224765" y="523805"/>
                  <a:pt x="1246292" y="521137"/>
                  <a:pt x="1266867" y="518088"/>
                </a:cubicBezTo>
                <a:cubicBezTo>
                  <a:pt x="1304588" y="512564"/>
                  <a:pt x="1342499" y="509134"/>
                  <a:pt x="1380219" y="504182"/>
                </a:cubicBezTo>
                <a:cubicBezTo>
                  <a:pt x="1388221" y="503038"/>
                  <a:pt x="1397365" y="500944"/>
                  <a:pt x="1403461" y="496180"/>
                </a:cubicBezTo>
                <a:cubicBezTo>
                  <a:pt x="1445181" y="464175"/>
                  <a:pt x="1495858" y="455222"/>
                  <a:pt x="1544054" y="458268"/>
                </a:cubicBezTo>
                <a:cubicBezTo>
                  <a:pt x="1581965" y="460557"/>
                  <a:pt x="1619114" y="462270"/>
                  <a:pt x="1656644" y="459032"/>
                </a:cubicBezTo>
                <a:cubicBezTo>
                  <a:pt x="1659502" y="458841"/>
                  <a:pt x="1663312" y="459223"/>
                  <a:pt x="1665406" y="460747"/>
                </a:cubicBezTo>
                <a:cubicBezTo>
                  <a:pt x="1678360" y="470843"/>
                  <a:pt x="1691887" y="471605"/>
                  <a:pt x="1708461" y="473318"/>
                </a:cubicBezTo>
                <a:cubicBezTo>
                  <a:pt x="1731894" y="475797"/>
                  <a:pt x="1753421" y="474081"/>
                  <a:pt x="1775140" y="469891"/>
                </a:cubicBezTo>
                <a:cubicBezTo>
                  <a:pt x="1790952" y="466843"/>
                  <a:pt x="1806953" y="460557"/>
                  <a:pt x="1821051" y="452554"/>
                </a:cubicBezTo>
                <a:cubicBezTo>
                  <a:pt x="1840672" y="441314"/>
                  <a:pt x="1859535" y="436934"/>
                  <a:pt x="1878203" y="451792"/>
                </a:cubicBezTo>
                <a:cubicBezTo>
                  <a:pt x="1898396" y="467605"/>
                  <a:pt x="1921257" y="462081"/>
                  <a:pt x="1943547" y="462651"/>
                </a:cubicBezTo>
                <a:cubicBezTo>
                  <a:pt x="1953262" y="462843"/>
                  <a:pt x="1963550" y="462461"/>
                  <a:pt x="1972884" y="464937"/>
                </a:cubicBezTo>
                <a:cubicBezTo>
                  <a:pt x="1999935" y="471987"/>
                  <a:pt x="2026036" y="482655"/>
                  <a:pt x="2053469" y="487417"/>
                </a:cubicBezTo>
                <a:cubicBezTo>
                  <a:pt x="2068710" y="490084"/>
                  <a:pt x="2085664" y="485321"/>
                  <a:pt x="2101477" y="481893"/>
                </a:cubicBezTo>
                <a:cubicBezTo>
                  <a:pt x="2117479" y="478273"/>
                  <a:pt x="2133290" y="472749"/>
                  <a:pt x="2148722" y="467033"/>
                </a:cubicBezTo>
                <a:cubicBezTo>
                  <a:pt x="2159199" y="463223"/>
                  <a:pt x="2170629" y="459603"/>
                  <a:pt x="2179011" y="452744"/>
                </a:cubicBezTo>
                <a:cubicBezTo>
                  <a:pt x="2198064" y="437124"/>
                  <a:pt x="2217685" y="434455"/>
                  <a:pt x="2240165" y="442648"/>
                </a:cubicBezTo>
                <a:cubicBezTo>
                  <a:pt x="2243593" y="443982"/>
                  <a:pt x="2247594" y="443982"/>
                  <a:pt x="2251404" y="444172"/>
                </a:cubicBezTo>
                <a:cubicBezTo>
                  <a:pt x="2312370" y="448172"/>
                  <a:pt x="2373330" y="450650"/>
                  <a:pt x="2433912" y="456746"/>
                </a:cubicBezTo>
                <a:cubicBezTo>
                  <a:pt x="2458485" y="459223"/>
                  <a:pt x="2482107" y="470081"/>
                  <a:pt x="2506302" y="476939"/>
                </a:cubicBezTo>
                <a:cubicBezTo>
                  <a:pt x="2511256" y="478273"/>
                  <a:pt x="2516783" y="480369"/>
                  <a:pt x="2521735" y="479415"/>
                </a:cubicBezTo>
                <a:cubicBezTo>
                  <a:pt x="2575647" y="469891"/>
                  <a:pt x="2626132" y="483797"/>
                  <a:pt x="2675854" y="502086"/>
                </a:cubicBezTo>
                <a:cubicBezTo>
                  <a:pt x="2680996" y="503992"/>
                  <a:pt x="2687282" y="503419"/>
                  <a:pt x="2692998" y="503038"/>
                </a:cubicBezTo>
                <a:cubicBezTo>
                  <a:pt x="2709003" y="501706"/>
                  <a:pt x="2726337" y="495038"/>
                  <a:pt x="2740816" y="499037"/>
                </a:cubicBezTo>
                <a:cubicBezTo>
                  <a:pt x="2779297" y="510088"/>
                  <a:pt x="2817398" y="523423"/>
                  <a:pt x="2853596" y="540187"/>
                </a:cubicBezTo>
                <a:cubicBezTo>
                  <a:pt x="2890365" y="557142"/>
                  <a:pt x="2924464" y="571430"/>
                  <a:pt x="2966565" y="554286"/>
                </a:cubicBezTo>
                <a:cubicBezTo>
                  <a:pt x="2984472" y="547045"/>
                  <a:pt x="3008095" y="552190"/>
                  <a:pt x="3028671" y="554094"/>
                </a:cubicBezTo>
                <a:cubicBezTo>
                  <a:pt x="3043720" y="555618"/>
                  <a:pt x="3058198" y="564192"/>
                  <a:pt x="3073059" y="564192"/>
                </a:cubicBezTo>
                <a:cubicBezTo>
                  <a:pt x="3112686" y="564192"/>
                  <a:pt x="3147927" y="574288"/>
                  <a:pt x="3182219" y="594862"/>
                </a:cubicBezTo>
                <a:cubicBezTo>
                  <a:pt x="3195557" y="602863"/>
                  <a:pt x="3216322" y="597529"/>
                  <a:pt x="3233656" y="599625"/>
                </a:cubicBezTo>
                <a:cubicBezTo>
                  <a:pt x="3251947" y="602101"/>
                  <a:pt x="3270804" y="604387"/>
                  <a:pt x="3288332" y="609914"/>
                </a:cubicBezTo>
                <a:cubicBezTo>
                  <a:pt x="3333672" y="624392"/>
                  <a:pt x="3378441" y="640774"/>
                  <a:pt x="3423591" y="656015"/>
                </a:cubicBezTo>
                <a:cubicBezTo>
                  <a:pt x="3460738" y="668590"/>
                  <a:pt x="3497317" y="658683"/>
                  <a:pt x="3534084" y="653349"/>
                </a:cubicBezTo>
                <a:cubicBezTo>
                  <a:pt x="3557137" y="649919"/>
                  <a:pt x="3578662" y="641727"/>
                  <a:pt x="3604571" y="653918"/>
                </a:cubicBezTo>
                <a:cubicBezTo>
                  <a:pt x="3629338" y="665541"/>
                  <a:pt x="3660771" y="662873"/>
                  <a:pt x="3688586" y="669160"/>
                </a:cubicBezTo>
                <a:cubicBezTo>
                  <a:pt x="3712020" y="674494"/>
                  <a:pt x="3734687" y="683068"/>
                  <a:pt x="3757358" y="691450"/>
                </a:cubicBezTo>
                <a:cubicBezTo>
                  <a:pt x="3788221" y="702881"/>
                  <a:pt x="3818700" y="714881"/>
                  <a:pt x="3852421" y="709167"/>
                </a:cubicBezTo>
                <a:cubicBezTo>
                  <a:pt x="3890714" y="702689"/>
                  <a:pt x="3917001" y="727073"/>
                  <a:pt x="3947104" y="743267"/>
                </a:cubicBezTo>
                <a:cubicBezTo>
                  <a:pt x="3967869" y="754316"/>
                  <a:pt x="3990538" y="762509"/>
                  <a:pt x="4013208" y="769367"/>
                </a:cubicBezTo>
                <a:cubicBezTo>
                  <a:pt x="4043497" y="778321"/>
                  <a:pt x="4074740" y="783655"/>
                  <a:pt x="4105222" y="792418"/>
                </a:cubicBezTo>
                <a:cubicBezTo>
                  <a:pt x="4151325" y="805561"/>
                  <a:pt x="4198001" y="815850"/>
                  <a:pt x="4246006" y="808610"/>
                </a:cubicBezTo>
                <a:cubicBezTo>
                  <a:pt x="4268105" y="805372"/>
                  <a:pt x="4288682" y="805561"/>
                  <a:pt x="4310779" y="810326"/>
                </a:cubicBezTo>
                <a:cubicBezTo>
                  <a:pt x="4346974" y="818136"/>
                  <a:pt x="4384123" y="819089"/>
                  <a:pt x="4413272" y="848235"/>
                </a:cubicBezTo>
                <a:cubicBezTo>
                  <a:pt x="4423558" y="858524"/>
                  <a:pt x="4442037" y="861190"/>
                  <a:pt x="4457087" y="866524"/>
                </a:cubicBezTo>
                <a:cubicBezTo>
                  <a:pt x="4474424" y="872812"/>
                  <a:pt x="4487186" y="869572"/>
                  <a:pt x="4496523" y="851284"/>
                </a:cubicBezTo>
                <a:cubicBezTo>
                  <a:pt x="4500713" y="843093"/>
                  <a:pt x="4512715" y="835091"/>
                  <a:pt x="4522050" y="833757"/>
                </a:cubicBezTo>
                <a:cubicBezTo>
                  <a:pt x="4550055" y="829757"/>
                  <a:pt x="4575773" y="835663"/>
                  <a:pt x="4602824" y="848618"/>
                </a:cubicBezTo>
                <a:cubicBezTo>
                  <a:pt x="4628161" y="860810"/>
                  <a:pt x="4659786" y="859476"/>
                  <a:pt x="4688553" y="864238"/>
                </a:cubicBezTo>
                <a:cubicBezTo>
                  <a:pt x="4708936" y="867668"/>
                  <a:pt x="4729321" y="874716"/>
                  <a:pt x="4749895" y="874716"/>
                </a:cubicBezTo>
                <a:cubicBezTo>
                  <a:pt x="4775424" y="874716"/>
                  <a:pt x="4800761" y="868620"/>
                  <a:pt x="4826480" y="866334"/>
                </a:cubicBezTo>
                <a:cubicBezTo>
                  <a:pt x="4846482" y="864430"/>
                  <a:pt x="4866867" y="865192"/>
                  <a:pt x="4886870" y="862906"/>
                </a:cubicBezTo>
                <a:cubicBezTo>
                  <a:pt x="4903254" y="861190"/>
                  <a:pt x="4919447" y="856810"/>
                  <a:pt x="4935639" y="853190"/>
                </a:cubicBezTo>
                <a:cubicBezTo>
                  <a:pt x="4941546" y="851856"/>
                  <a:pt x="4947452" y="846711"/>
                  <a:pt x="4952784" y="847473"/>
                </a:cubicBezTo>
                <a:cubicBezTo>
                  <a:pt x="5005745" y="855666"/>
                  <a:pt x="5043847" y="819089"/>
                  <a:pt x="5088617" y="802896"/>
                </a:cubicBezTo>
                <a:cubicBezTo>
                  <a:pt x="5135672" y="785749"/>
                  <a:pt x="5181204" y="759461"/>
                  <a:pt x="5233781" y="767271"/>
                </a:cubicBezTo>
                <a:cubicBezTo>
                  <a:pt x="5265596" y="772033"/>
                  <a:pt x="5296267" y="783083"/>
                  <a:pt x="5327893" y="789752"/>
                </a:cubicBezTo>
                <a:cubicBezTo>
                  <a:pt x="5339132" y="792038"/>
                  <a:pt x="5351705" y="791656"/>
                  <a:pt x="5362946" y="789370"/>
                </a:cubicBezTo>
                <a:cubicBezTo>
                  <a:pt x="5417240" y="778891"/>
                  <a:pt x="5470771" y="777367"/>
                  <a:pt x="5524115" y="794514"/>
                </a:cubicBezTo>
                <a:cubicBezTo>
                  <a:pt x="5533257" y="797372"/>
                  <a:pt x="5542974" y="800038"/>
                  <a:pt x="5552500" y="800038"/>
                </a:cubicBezTo>
                <a:cubicBezTo>
                  <a:pt x="5604697" y="800038"/>
                  <a:pt x="5655944" y="796038"/>
                  <a:pt x="5705857" y="777367"/>
                </a:cubicBezTo>
                <a:cubicBezTo>
                  <a:pt x="5722622" y="771080"/>
                  <a:pt x="5743006" y="775081"/>
                  <a:pt x="5761485" y="773557"/>
                </a:cubicBezTo>
                <a:cubicBezTo>
                  <a:pt x="5778629" y="772224"/>
                  <a:pt x="5796156" y="771653"/>
                  <a:pt x="5812731" y="767271"/>
                </a:cubicBezTo>
                <a:cubicBezTo>
                  <a:pt x="5836925" y="760795"/>
                  <a:pt x="5859404" y="760033"/>
                  <a:pt x="5884361" y="765747"/>
                </a:cubicBezTo>
                <a:cubicBezTo>
                  <a:pt x="5908174" y="771080"/>
                  <a:pt x="5933892" y="768415"/>
                  <a:pt x="5958660" y="768605"/>
                </a:cubicBezTo>
                <a:cubicBezTo>
                  <a:pt x="5986282" y="768795"/>
                  <a:pt x="6013906" y="768984"/>
                  <a:pt x="6041528" y="768033"/>
                </a:cubicBezTo>
                <a:cubicBezTo>
                  <a:pt x="6052579" y="767653"/>
                  <a:pt x="6065151" y="760033"/>
                  <a:pt x="6074297" y="763081"/>
                </a:cubicBezTo>
                <a:cubicBezTo>
                  <a:pt x="6103824" y="773366"/>
                  <a:pt x="6133353" y="760985"/>
                  <a:pt x="6162880" y="766509"/>
                </a:cubicBezTo>
                <a:cubicBezTo>
                  <a:pt x="6177360" y="769367"/>
                  <a:pt x="6193743" y="761557"/>
                  <a:pt x="6209364" y="760795"/>
                </a:cubicBezTo>
                <a:cubicBezTo>
                  <a:pt x="6234892" y="759461"/>
                  <a:pt x="6260419" y="760033"/>
                  <a:pt x="6285948" y="759651"/>
                </a:cubicBezTo>
                <a:cubicBezTo>
                  <a:pt x="6294330" y="759461"/>
                  <a:pt x="6302523" y="758699"/>
                  <a:pt x="6310905" y="758316"/>
                </a:cubicBezTo>
                <a:cubicBezTo>
                  <a:pt x="6318335" y="757936"/>
                  <a:pt x="6326145" y="756222"/>
                  <a:pt x="6333194" y="757554"/>
                </a:cubicBezTo>
                <a:cubicBezTo>
                  <a:pt x="6358723" y="762318"/>
                  <a:pt x="6383869" y="770129"/>
                  <a:pt x="6409586" y="773177"/>
                </a:cubicBezTo>
                <a:cubicBezTo>
                  <a:pt x="6431875" y="775843"/>
                  <a:pt x="6454928" y="772224"/>
                  <a:pt x="6477407" y="774129"/>
                </a:cubicBezTo>
                <a:cubicBezTo>
                  <a:pt x="6517032" y="777367"/>
                  <a:pt x="6556657" y="783083"/>
                  <a:pt x="6596283" y="786703"/>
                </a:cubicBezTo>
                <a:cubicBezTo>
                  <a:pt x="6604857" y="787465"/>
                  <a:pt x="6613809" y="782701"/>
                  <a:pt x="6622573" y="782321"/>
                </a:cubicBezTo>
                <a:cubicBezTo>
                  <a:pt x="6650006" y="781369"/>
                  <a:pt x="6677439" y="781177"/>
                  <a:pt x="6704872" y="780607"/>
                </a:cubicBezTo>
                <a:cubicBezTo>
                  <a:pt x="6720493" y="780415"/>
                  <a:pt x="6736305" y="780987"/>
                  <a:pt x="6751738" y="779273"/>
                </a:cubicBezTo>
                <a:cubicBezTo>
                  <a:pt x="6772120" y="776987"/>
                  <a:pt x="6790599" y="773557"/>
                  <a:pt x="6809650" y="788417"/>
                </a:cubicBezTo>
                <a:cubicBezTo>
                  <a:pt x="6816984" y="794180"/>
                  <a:pt x="6824819" y="797942"/>
                  <a:pt x="6832976" y="8004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037" name="Group 1036">
            <a:extLst>
              <a:ext uri="{FF2B5EF4-FFF2-40B4-BE49-F238E27FC236}">
                <a16:creationId xmlns:a16="http://schemas.microsoft.com/office/drawing/2014/main" id="{364A290D-B7BC-40B4-AB97-0C801BCCE2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32358" y="544"/>
            <a:ext cx="874716" cy="6857455"/>
            <a:chOff x="5632358" y="544"/>
            <a:chExt cx="874716" cy="6857455"/>
          </a:xfrm>
        </p:grpSpPr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3C60D1EB-842B-4027-9728-E57314926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8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8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381000" dist="152400" dir="10800000" algn="l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44E103E5-C039-4EA4-843B-AD566B5C96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2640988" y="2991914"/>
              <a:ext cx="6857455" cy="874716"/>
            </a:xfrm>
            <a:custGeom>
              <a:avLst/>
              <a:gdLst>
                <a:gd name="connsiteX0" fmla="*/ 6857455 w 6857455"/>
                <a:gd name="connsiteY0" fmla="*/ 804643 h 874716"/>
                <a:gd name="connsiteX1" fmla="*/ 6857455 w 6857455"/>
                <a:gd name="connsiteY1" fmla="*/ 562246 h 874716"/>
                <a:gd name="connsiteX2" fmla="*/ 6829178 w 6857455"/>
                <a:gd name="connsiteY2" fmla="*/ 551284 h 874716"/>
                <a:gd name="connsiteX3" fmla="*/ 6766024 w 6857455"/>
                <a:gd name="connsiteY3" fmla="*/ 500372 h 874716"/>
                <a:gd name="connsiteX4" fmla="*/ 6734971 w 6857455"/>
                <a:gd name="connsiteY4" fmla="*/ 500944 h 874716"/>
                <a:gd name="connsiteX5" fmla="*/ 6683915 w 6857455"/>
                <a:gd name="connsiteY5" fmla="*/ 507040 h 874716"/>
                <a:gd name="connsiteX6" fmla="*/ 6628860 w 6857455"/>
                <a:gd name="connsiteY6" fmla="*/ 495418 h 874716"/>
                <a:gd name="connsiteX7" fmla="*/ 6588662 w 6857455"/>
                <a:gd name="connsiteY7" fmla="*/ 487227 h 874716"/>
                <a:gd name="connsiteX8" fmla="*/ 6476074 w 6857455"/>
                <a:gd name="connsiteY8" fmla="*/ 511230 h 874716"/>
                <a:gd name="connsiteX9" fmla="*/ 6382345 w 6857455"/>
                <a:gd name="connsiteY9" fmla="*/ 534853 h 874716"/>
                <a:gd name="connsiteX10" fmla="*/ 6369391 w 6857455"/>
                <a:gd name="connsiteY10" fmla="*/ 531615 h 874716"/>
                <a:gd name="connsiteX11" fmla="*/ 6244799 w 6857455"/>
                <a:gd name="connsiteY11" fmla="*/ 512182 h 874716"/>
                <a:gd name="connsiteX12" fmla="*/ 6190315 w 6857455"/>
                <a:gd name="connsiteY12" fmla="*/ 485703 h 874716"/>
                <a:gd name="connsiteX13" fmla="*/ 6115446 w 6857455"/>
                <a:gd name="connsiteY13" fmla="*/ 462270 h 874716"/>
                <a:gd name="connsiteX14" fmla="*/ 6032194 w 6857455"/>
                <a:gd name="connsiteY14" fmla="*/ 434266 h 874716"/>
                <a:gd name="connsiteX15" fmla="*/ 5971042 w 6857455"/>
                <a:gd name="connsiteY15" fmla="*/ 420738 h 874716"/>
                <a:gd name="connsiteX16" fmla="*/ 5880933 w 6857455"/>
                <a:gd name="connsiteY16" fmla="*/ 430646 h 874716"/>
                <a:gd name="connsiteX17" fmla="*/ 5862452 w 6857455"/>
                <a:gd name="connsiteY17" fmla="*/ 438648 h 874716"/>
                <a:gd name="connsiteX18" fmla="*/ 5685283 w 6857455"/>
                <a:gd name="connsiteY18" fmla="*/ 498658 h 874716"/>
                <a:gd name="connsiteX19" fmla="*/ 5567169 w 6857455"/>
                <a:gd name="connsiteY19" fmla="*/ 499420 h 874716"/>
                <a:gd name="connsiteX20" fmla="*/ 5527923 w 6857455"/>
                <a:gd name="connsiteY20" fmla="*/ 490466 h 874716"/>
                <a:gd name="connsiteX21" fmla="*/ 5456292 w 6857455"/>
                <a:gd name="connsiteY21" fmla="*/ 450650 h 874716"/>
                <a:gd name="connsiteX22" fmla="*/ 5424670 w 6857455"/>
                <a:gd name="connsiteY22" fmla="*/ 444934 h 874716"/>
                <a:gd name="connsiteX23" fmla="*/ 5368662 w 6857455"/>
                <a:gd name="connsiteY23" fmla="*/ 441124 h 874716"/>
                <a:gd name="connsiteX24" fmla="*/ 5247118 w 6857455"/>
                <a:gd name="connsiteY24" fmla="*/ 444934 h 874716"/>
                <a:gd name="connsiteX25" fmla="*/ 5088617 w 6857455"/>
                <a:gd name="connsiteY25" fmla="*/ 428742 h 874716"/>
                <a:gd name="connsiteX26" fmla="*/ 5025750 w 6857455"/>
                <a:gd name="connsiteY26" fmla="*/ 433694 h 874716"/>
                <a:gd name="connsiteX27" fmla="*/ 4957930 w 6857455"/>
                <a:gd name="connsiteY27" fmla="*/ 442268 h 874716"/>
                <a:gd name="connsiteX28" fmla="*/ 4938116 w 6857455"/>
                <a:gd name="connsiteY28" fmla="*/ 441886 h 874716"/>
                <a:gd name="connsiteX29" fmla="*/ 4833910 w 6857455"/>
                <a:gd name="connsiteY29" fmla="*/ 421693 h 874716"/>
                <a:gd name="connsiteX30" fmla="*/ 4810095 w 6857455"/>
                <a:gd name="connsiteY30" fmla="*/ 408167 h 874716"/>
                <a:gd name="connsiteX31" fmla="*/ 4747991 w 6857455"/>
                <a:gd name="connsiteY31" fmla="*/ 413691 h 874716"/>
                <a:gd name="connsiteX32" fmla="*/ 4692745 w 6857455"/>
                <a:gd name="connsiteY32" fmla="*/ 435790 h 874716"/>
                <a:gd name="connsiteX33" fmla="*/ 4375933 w 6857455"/>
                <a:gd name="connsiteY33" fmla="*/ 483417 h 874716"/>
                <a:gd name="connsiteX34" fmla="*/ 4185426 w 6857455"/>
                <a:gd name="connsiteY34" fmla="*/ 484179 h 874716"/>
                <a:gd name="connsiteX35" fmla="*/ 4052072 w 6857455"/>
                <a:gd name="connsiteY35" fmla="*/ 505134 h 874716"/>
                <a:gd name="connsiteX36" fmla="*/ 4029973 w 6857455"/>
                <a:gd name="connsiteY36" fmla="*/ 527233 h 874716"/>
                <a:gd name="connsiteX37" fmla="*/ 3948626 w 6857455"/>
                <a:gd name="connsiteY37" fmla="*/ 550666 h 874716"/>
                <a:gd name="connsiteX38" fmla="*/ 3871280 w 6857455"/>
                <a:gd name="connsiteY38" fmla="*/ 502275 h 874716"/>
                <a:gd name="connsiteX39" fmla="*/ 3774312 w 6857455"/>
                <a:gd name="connsiteY39" fmla="*/ 429122 h 874716"/>
                <a:gd name="connsiteX40" fmla="*/ 3721543 w 6857455"/>
                <a:gd name="connsiteY40" fmla="*/ 428552 h 874716"/>
                <a:gd name="connsiteX41" fmla="*/ 3612763 w 6857455"/>
                <a:gd name="connsiteY41" fmla="*/ 414263 h 874716"/>
                <a:gd name="connsiteX42" fmla="*/ 3537323 w 6857455"/>
                <a:gd name="connsiteY42" fmla="*/ 389878 h 874716"/>
                <a:gd name="connsiteX43" fmla="*/ 3431593 w 6857455"/>
                <a:gd name="connsiteY43" fmla="*/ 360921 h 874716"/>
                <a:gd name="connsiteX44" fmla="*/ 3392158 w 6857455"/>
                <a:gd name="connsiteY44" fmla="*/ 345681 h 874716"/>
                <a:gd name="connsiteX45" fmla="*/ 3297856 w 6857455"/>
                <a:gd name="connsiteY45" fmla="*/ 323010 h 874716"/>
                <a:gd name="connsiteX46" fmla="*/ 3219748 w 6857455"/>
                <a:gd name="connsiteY46" fmla="*/ 308151 h 874716"/>
                <a:gd name="connsiteX47" fmla="*/ 3156692 w 6857455"/>
                <a:gd name="connsiteY47" fmla="*/ 261668 h 874716"/>
                <a:gd name="connsiteX48" fmla="*/ 3136497 w 6857455"/>
                <a:gd name="connsiteY48" fmla="*/ 237663 h 874716"/>
                <a:gd name="connsiteX49" fmla="*/ 3119733 w 6857455"/>
                <a:gd name="connsiteY49" fmla="*/ 222233 h 874716"/>
                <a:gd name="connsiteX50" fmla="*/ 3045436 w 6857455"/>
                <a:gd name="connsiteY50" fmla="*/ 131742 h 874716"/>
                <a:gd name="connsiteX51" fmla="*/ 3037054 w 6857455"/>
                <a:gd name="connsiteY51" fmla="*/ 124121 h 874716"/>
                <a:gd name="connsiteX52" fmla="*/ 2936466 w 6857455"/>
                <a:gd name="connsiteY52" fmla="*/ 82400 h 874716"/>
                <a:gd name="connsiteX53" fmla="*/ 2901031 w 6857455"/>
                <a:gd name="connsiteY53" fmla="*/ 59731 h 874716"/>
                <a:gd name="connsiteX54" fmla="*/ 2828259 w 6857455"/>
                <a:gd name="connsiteY54" fmla="*/ 3149 h 874716"/>
                <a:gd name="connsiteX55" fmla="*/ 2799492 w 6857455"/>
                <a:gd name="connsiteY55" fmla="*/ 1245 h 874716"/>
                <a:gd name="connsiteX56" fmla="*/ 2693570 w 6857455"/>
                <a:gd name="connsiteY56" fmla="*/ 35154 h 874716"/>
                <a:gd name="connsiteX57" fmla="*/ 2639847 w 6857455"/>
                <a:gd name="connsiteY57" fmla="*/ 73448 h 874716"/>
                <a:gd name="connsiteX58" fmla="*/ 2621178 w 6857455"/>
                <a:gd name="connsiteY58" fmla="*/ 88688 h 874716"/>
                <a:gd name="connsiteX59" fmla="*/ 2489348 w 6857455"/>
                <a:gd name="connsiteY59" fmla="*/ 72304 h 874716"/>
                <a:gd name="connsiteX60" fmla="*/ 2452580 w 6857455"/>
                <a:gd name="connsiteY60" fmla="*/ 68683 h 874716"/>
                <a:gd name="connsiteX61" fmla="*/ 2326464 w 6857455"/>
                <a:gd name="connsiteY61" fmla="*/ 50395 h 874716"/>
                <a:gd name="connsiteX62" fmla="*/ 2300365 w 6857455"/>
                <a:gd name="connsiteY62" fmla="*/ 54777 h 874716"/>
                <a:gd name="connsiteX63" fmla="*/ 2130434 w 6857455"/>
                <a:gd name="connsiteY63" fmla="*/ 58397 h 874716"/>
                <a:gd name="connsiteX64" fmla="*/ 2118621 w 6857455"/>
                <a:gd name="connsiteY64" fmla="*/ 47919 h 874716"/>
                <a:gd name="connsiteX65" fmla="*/ 2057659 w 6857455"/>
                <a:gd name="connsiteY65" fmla="*/ 16866 h 874716"/>
                <a:gd name="connsiteX66" fmla="*/ 1976314 w 6857455"/>
                <a:gd name="connsiteY66" fmla="*/ 8865 h 874716"/>
                <a:gd name="connsiteX67" fmla="*/ 1961454 w 6857455"/>
                <a:gd name="connsiteY67" fmla="*/ 11724 h 874716"/>
                <a:gd name="connsiteX68" fmla="*/ 1906588 w 6857455"/>
                <a:gd name="connsiteY68" fmla="*/ 30964 h 874716"/>
                <a:gd name="connsiteX69" fmla="*/ 1783330 w 6857455"/>
                <a:gd name="connsiteY69" fmla="*/ 48871 h 874716"/>
                <a:gd name="connsiteX70" fmla="*/ 1759327 w 6857455"/>
                <a:gd name="connsiteY70" fmla="*/ 55349 h 874716"/>
                <a:gd name="connsiteX71" fmla="*/ 1716082 w 6857455"/>
                <a:gd name="connsiteY71" fmla="*/ 65445 h 874716"/>
                <a:gd name="connsiteX72" fmla="*/ 1598920 w 6857455"/>
                <a:gd name="connsiteY72" fmla="*/ 72114 h 874716"/>
                <a:gd name="connsiteX73" fmla="*/ 1542150 w 6857455"/>
                <a:gd name="connsiteY73" fmla="*/ 62207 h 874716"/>
                <a:gd name="connsiteX74" fmla="*/ 1516813 w 6857455"/>
                <a:gd name="connsiteY74" fmla="*/ 62779 h 874716"/>
                <a:gd name="connsiteX75" fmla="*/ 1432228 w 6857455"/>
                <a:gd name="connsiteY75" fmla="*/ 88116 h 874716"/>
                <a:gd name="connsiteX76" fmla="*/ 1224765 w 6857455"/>
                <a:gd name="connsiteY76" fmla="*/ 71924 h 874716"/>
                <a:gd name="connsiteX77" fmla="*/ 1159231 w 6857455"/>
                <a:gd name="connsiteY77" fmla="*/ 58207 h 874716"/>
                <a:gd name="connsiteX78" fmla="*/ 1124370 w 6857455"/>
                <a:gd name="connsiteY78" fmla="*/ 56301 h 874716"/>
                <a:gd name="connsiteX79" fmla="*/ 1075600 w 6857455"/>
                <a:gd name="connsiteY79" fmla="*/ 75542 h 874716"/>
                <a:gd name="connsiteX80" fmla="*/ 986633 w 6857455"/>
                <a:gd name="connsiteY80" fmla="*/ 79162 h 874716"/>
                <a:gd name="connsiteX81" fmla="*/ 861089 w 6857455"/>
                <a:gd name="connsiteY81" fmla="*/ 76304 h 874716"/>
                <a:gd name="connsiteX82" fmla="*/ 759168 w 6857455"/>
                <a:gd name="connsiteY82" fmla="*/ 104689 h 874716"/>
                <a:gd name="connsiteX83" fmla="*/ 723735 w 6857455"/>
                <a:gd name="connsiteY83" fmla="*/ 140696 h 874716"/>
                <a:gd name="connsiteX84" fmla="*/ 647532 w 6857455"/>
                <a:gd name="connsiteY84" fmla="*/ 147934 h 874716"/>
                <a:gd name="connsiteX85" fmla="*/ 552659 w 6857455"/>
                <a:gd name="connsiteY85" fmla="*/ 95926 h 874716"/>
                <a:gd name="connsiteX86" fmla="*/ 541800 w 6857455"/>
                <a:gd name="connsiteY86" fmla="*/ 97640 h 874716"/>
                <a:gd name="connsiteX87" fmla="*/ 375107 w 6857455"/>
                <a:gd name="connsiteY87" fmla="*/ 123169 h 874716"/>
                <a:gd name="connsiteX88" fmla="*/ 273567 w 6857455"/>
                <a:gd name="connsiteY88" fmla="*/ 145458 h 874716"/>
                <a:gd name="connsiteX89" fmla="*/ 264043 w 6857455"/>
                <a:gd name="connsiteY89" fmla="*/ 154792 h 874716"/>
                <a:gd name="connsiteX90" fmla="*/ 169360 w 6857455"/>
                <a:gd name="connsiteY90" fmla="*/ 177273 h 874716"/>
                <a:gd name="connsiteX91" fmla="*/ 89347 w 6857455"/>
                <a:gd name="connsiteY91" fmla="*/ 157460 h 874716"/>
                <a:gd name="connsiteX92" fmla="*/ 34291 w 6857455"/>
                <a:gd name="connsiteY92" fmla="*/ 145268 h 874716"/>
                <a:gd name="connsiteX93" fmla="*/ 0 w 6857455"/>
                <a:gd name="connsiteY93" fmla="*/ 142056 h 874716"/>
                <a:gd name="connsiteX94" fmla="*/ 0 w 6857455"/>
                <a:gd name="connsiteY94" fmla="*/ 849556 h 874716"/>
                <a:gd name="connsiteX95" fmla="*/ 60652 w 6857455"/>
                <a:gd name="connsiteY95" fmla="*/ 844783 h 874716"/>
                <a:gd name="connsiteX96" fmla="*/ 119068 w 6857455"/>
                <a:gd name="connsiteY96" fmla="*/ 827281 h 874716"/>
                <a:gd name="connsiteX97" fmla="*/ 171840 w 6857455"/>
                <a:gd name="connsiteY97" fmla="*/ 804420 h 874716"/>
                <a:gd name="connsiteX98" fmla="*/ 274329 w 6857455"/>
                <a:gd name="connsiteY98" fmla="*/ 794324 h 874716"/>
                <a:gd name="connsiteX99" fmla="*/ 306715 w 6857455"/>
                <a:gd name="connsiteY99" fmla="*/ 788798 h 874716"/>
                <a:gd name="connsiteX100" fmla="*/ 393967 w 6857455"/>
                <a:gd name="connsiteY100" fmla="*/ 765937 h 874716"/>
                <a:gd name="connsiteX101" fmla="*/ 493793 w 6857455"/>
                <a:gd name="connsiteY101" fmla="*/ 725549 h 874716"/>
                <a:gd name="connsiteX102" fmla="*/ 546373 w 6857455"/>
                <a:gd name="connsiteY102" fmla="*/ 740600 h 874716"/>
                <a:gd name="connsiteX103" fmla="*/ 730211 w 6857455"/>
                <a:gd name="connsiteY103" fmla="*/ 698116 h 874716"/>
                <a:gd name="connsiteX104" fmla="*/ 784889 w 6857455"/>
                <a:gd name="connsiteY104" fmla="*/ 676018 h 874716"/>
                <a:gd name="connsiteX105" fmla="*/ 800509 w 6857455"/>
                <a:gd name="connsiteY105" fmla="*/ 661349 h 874716"/>
                <a:gd name="connsiteX106" fmla="*/ 857661 w 6857455"/>
                <a:gd name="connsiteY106" fmla="*/ 626868 h 874716"/>
                <a:gd name="connsiteX107" fmla="*/ 949102 w 6857455"/>
                <a:gd name="connsiteY107" fmla="*/ 614676 h 874716"/>
                <a:gd name="connsiteX108" fmla="*/ 960342 w 6857455"/>
                <a:gd name="connsiteY108" fmla="*/ 607435 h 874716"/>
                <a:gd name="connsiteX109" fmla="*/ 977109 w 6857455"/>
                <a:gd name="connsiteY109" fmla="*/ 595815 h 874716"/>
                <a:gd name="connsiteX110" fmla="*/ 1071218 w 6857455"/>
                <a:gd name="connsiteY110" fmla="*/ 575240 h 874716"/>
                <a:gd name="connsiteX111" fmla="*/ 1091983 w 6857455"/>
                <a:gd name="connsiteY111" fmla="*/ 568764 h 874716"/>
                <a:gd name="connsiteX112" fmla="*/ 1109321 w 6857455"/>
                <a:gd name="connsiteY112" fmla="*/ 557904 h 874716"/>
                <a:gd name="connsiteX113" fmla="*/ 1162279 w 6857455"/>
                <a:gd name="connsiteY113" fmla="*/ 532949 h 874716"/>
                <a:gd name="connsiteX114" fmla="*/ 1206097 w 6857455"/>
                <a:gd name="connsiteY114" fmla="*/ 532187 h 874716"/>
                <a:gd name="connsiteX115" fmla="*/ 1266867 w 6857455"/>
                <a:gd name="connsiteY115" fmla="*/ 518088 h 874716"/>
                <a:gd name="connsiteX116" fmla="*/ 1380219 w 6857455"/>
                <a:gd name="connsiteY116" fmla="*/ 504182 h 874716"/>
                <a:gd name="connsiteX117" fmla="*/ 1403461 w 6857455"/>
                <a:gd name="connsiteY117" fmla="*/ 496180 h 874716"/>
                <a:gd name="connsiteX118" fmla="*/ 1544054 w 6857455"/>
                <a:gd name="connsiteY118" fmla="*/ 458268 h 874716"/>
                <a:gd name="connsiteX119" fmla="*/ 1656644 w 6857455"/>
                <a:gd name="connsiteY119" fmla="*/ 459032 h 874716"/>
                <a:gd name="connsiteX120" fmla="*/ 1665406 w 6857455"/>
                <a:gd name="connsiteY120" fmla="*/ 460747 h 874716"/>
                <a:gd name="connsiteX121" fmla="*/ 1708461 w 6857455"/>
                <a:gd name="connsiteY121" fmla="*/ 473318 h 874716"/>
                <a:gd name="connsiteX122" fmla="*/ 1775140 w 6857455"/>
                <a:gd name="connsiteY122" fmla="*/ 469891 h 874716"/>
                <a:gd name="connsiteX123" fmla="*/ 1821051 w 6857455"/>
                <a:gd name="connsiteY123" fmla="*/ 452554 h 874716"/>
                <a:gd name="connsiteX124" fmla="*/ 1878203 w 6857455"/>
                <a:gd name="connsiteY124" fmla="*/ 451792 h 874716"/>
                <a:gd name="connsiteX125" fmla="*/ 1943547 w 6857455"/>
                <a:gd name="connsiteY125" fmla="*/ 462651 h 874716"/>
                <a:gd name="connsiteX126" fmla="*/ 1972884 w 6857455"/>
                <a:gd name="connsiteY126" fmla="*/ 464937 h 874716"/>
                <a:gd name="connsiteX127" fmla="*/ 2053469 w 6857455"/>
                <a:gd name="connsiteY127" fmla="*/ 487417 h 874716"/>
                <a:gd name="connsiteX128" fmla="*/ 2101477 w 6857455"/>
                <a:gd name="connsiteY128" fmla="*/ 481893 h 874716"/>
                <a:gd name="connsiteX129" fmla="*/ 2148722 w 6857455"/>
                <a:gd name="connsiteY129" fmla="*/ 467033 h 874716"/>
                <a:gd name="connsiteX130" fmla="*/ 2179011 w 6857455"/>
                <a:gd name="connsiteY130" fmla="*/ 452744 h 874716"/>
                <a:gd name="connsiteX131" fmla="*/ 2240165 w 6857455"/>
                <a:gd name="connsiteY131" fmla="*/ 442648 h 874716"/>
                <a:gd name="connsiteX132" fmla="*/ 2251404 w 6857455"/>
                <a:gd name="connsiteY132" fmla="*/ 444172 h 874716"/>
                <a:gd name="connsiteX133" fmla="*/ 2433912 w 6857455"/>
                <a:gd name="connsiteY133" fmla="*/ 456746 h 874716"/>
                <a:gd name="connsiteX134" fmla="*/ 2506302 w 6857455"/>
                <a:gd name="connsiteY134" fmla="*/ 476939 h 874716"/>
                <a:gd name="connsiteX135" fmla="*/ 2521735 w 6857455"/>
                <a:gd name="connsiteY135" fmla="*/ 479415 h 874716"/>
                <a:gd name="connsiteX136" fmla="*/ 2675854 w 6857455"/>
                <a:gd name="connsiteY136" fmla="*/ 502086 h 874716"/>
                <a:gd name="connsiteX137" fmla="*/ 2692998 w 6857455"/>
                <a:gd name="connsiteY137" fmla="*/ 503038 h 874716"/>
                <a:gd name="connsiteX138" fmla="*/ 2740816 w 6857455"/>
                <a:gd name="connsiteY138" fmla="*/ 499037 h 874716"/>
                <a:gd name="connsiteX139" fmla="*/ 2853596 w 6857455"/>
                <a:gd name="connsiteY139" fmla="*/ 540187 h 874716"/>
                <a:gd name="connsiteX140" fmla="*/ 2966565 w 6857455"/>
                <a:gd name="connsiteY140" fmla="*/ 554286 h 874716"/>
                <a:gd name="connsiteX141" fmla="*/ 3028671 w 6857455"/>
                <a:gd name="connsiteY141" fmla="*/ 554094 h 874716"/>
                <a:gd name="connsiteX142" fmla="*/ 3073059 w 6857455"/>
                <a:gd name="connsiteY142" fmla="*/ 564192 h 874716"/>
                <a:gd name="connsiteX143" fmla="*/ 3182219 w 6857455"/>
                <a:gd name="connsiteY143" fmla="*/ 594862 h 874716"/>
                <a:gd name="connsiteX144" fmla="*/ 3233656 w 6857455"/>
                <a:gd name="connsiteY144" fmla="*/ 599625 h 874716"/>
                <a:gd name="connsiteX145" fmla="*/ 3288332 w 6857455"/>
                <a:gd name="connsiteY145" fmla="*/ 609914 h 874716"/>
                <a:gd name="connsiteX146" fmla="*/ 3423591 w 6857455"/>
                <a:gd name="connsiteY146" fmla="*/ 656015 h 874716"/>
                <a:gd name="connsiteX147" fmla="*/ 3534084 w 6857455"/>
                <a:gd name="connsiteY147" fmla="*/ 653349 h 874716"/>
                <a:gd name="connsiteX148" fmla="*/ 3604571 w 6857455"/>
                <a:gd name="connsiteY148" fmla="*/ 653918 h 874716"/>
                <a:gd name="connsiteX149" fmla="*/ 3688586 w 6857455"/>
                <a:gd name="connsiteY149" fmla="*/ 669160 h 874716"/>
                <a:gd name="connsiteX150" fmla="*/ 3757358 w 6857455"/>
                <a:gd name="connsiteY150" fmla="*/ 691450 h 874716"/>
                <a:gd name="connsiteX151" fmla="*/ 3852421 w 6857455"/>
                <a:gd name="connsiteY151" fmla="*/ 709167 h 874716"/>
                <a:gd name="connsiteX152" fmla="*/ 3947104 w 6857455"/>
                <a:gd name="connsiteY152" fmla="*/ 743267 h 874716"/>
                <a:gd name="connsiteX153" fmla="*/ 4013208 w 6857455"/>
                <a:gd name="connsiteY153" fmla="*/ 769367 h 874716"/>
                <a:gd name="connsiteX154" fmla="*/ 4105222 w 6857455"/>
                <a:gd name="connsiteY154" fmla="*/ 792417 h 874716"/>
                <a:gd name="connsiteX155" fmla="*/ 4246006 w 6857455"/>
                <a:gd name="connsiteY155" fmla="*/ 808610 h 874716"/>
                <a:gd name="connsiteX156" fmla="*/ 4310779 w 6857455"/>
                <a:gd name="connsiteY156" fmla="*/ 810326 h 874716"/>
                <a:gd name="connsiteX157" fmla="*/ 4413272 w 6857455"/>
                <a:gd name="connsiteY157" fmla="*/ 848235 h 874716"/>
                <a:gd name="connsiteX158" fmla="*/ 4457087 w 6857455"/>
                <a:gd name="connsiteY158" fmla="*/ 866524 h 874716"/>
                <a:gd name="connsiteX159" fmla="*/ 4496523 w 6857455"/>
                <a:gd name="connsiteY159" fmla="*/ 851284 h 874716"/>
                <a:gd name="connsiteX160" fmla="*/ 4522050 w 6857455"/>
                <a:gd name="connsiteY160" fmla="*/ 833757 h 874716"/>
                <a:gd name="connsiteX161" fmla="*/ 4602824 w 6857455"/>
                <a:gd name="connsiteY161" fmla="*/ 848618 h 874716"/>
                <a:gd name="connsiteX162" fmla="*/ 4688553 w 6857455"/>
                <a:gd name="connsiteY162" fmla="*/ 864238 h 874716"/>
                <a:gd name="connsiteX163" fmla="*/ 4749895 w 6857455"/>
                <a:gd name="connsiteY163" fmla="*/ 874716 h 874716"/>
                <a:gd name="connsiteX164" fmla="*/ 4826480 w 6857455"/>
                <a:gd name="connsiteY164" fmla="*/ 866334 h 874716"/>
                <a:gd name="connsiteX165" fmla="*/ 4886870 w 6857455"/>
                <a:gd name="connsiteY165" fmla="*/ 862906 h 874716"/>
                <a:gd name="connsiteX166" fmla="*/ 4935639 w 6857455"/>
                <a:gd name="connsiteY166" fmla="*/ 853190 h 874716"/>
                <a:gd name="connsiteX167" fmla="*/ 4952784 w 6857455"/>
                <a:gd name="connsiteY167" fmla="*/ 847473 h 874716"/>
                <a:gd name="connsiteX168" fmla="*/ 5088617 w 6857455"/>
                <a:gd name="connsiteY168" fmla="*/ 802896 h 874716"/>
                <a:gd name="connsiteX169" fmla="*/ 5233781 w 6857455"/>
                <a:gd name="connsiteY169" fmla="*/ 767271 h 874716"/>
                <a:gd name="connsiteX170" fmla="*/ 5327893 w 6857455"/>
                <a:gd name="connsiteY170" fmla="*/ 789752 h 874716"/>
                <a:gd name="connsiteX171" fmla="*/ 5362946 w 6857455"/>
                <a:gd name="connsiteY171" fmla="*/ 789370 h 874716"/>
                <a:gd name="connsiteX172" fmla="*/ 5524115 w 6857455"/>
                <a:gd name="connsiteY172" fmla="*/ 794514 h 874716"/>
                <a:gd name="connsiteX173" fmla="*/ 5552500 w 6857455"/>
                <a:gd name="connsiteY173" fmla="*/ 800038 h 874716"/>
                <a:gd name="connsiteX174" fmla="*/ 5705857 w 6857455"/>
                <a:gd name="connsiteY174" fmla="*/ 777367 h 874716"/>
                <a:gd name="connsiteX175" fmla="*/ 5761485 w 6857455"/>
                <a:gd name="connsiteY175" fmla="*/ 773557 h 874716"/>
                <a:gd name="connsiteX176" fmla="*/ 5812731 w 6857455"/>
                <a:gd name="connsiteY176" fmla="*/ 767271 h 874716"/>
                <a:gd name="connsiteX177" fmla="*/ 5884361 w 6857455"/>
                <a:gd name="connsiteY177" fmla="*/ 765747 h 874716"/>
                <a:gd name="connsiteX178" fmla="*/ 5958660 w 6857455"/>
                <a:gd name="connsiteY178" fmla="*/ 768605 h 874716"/>
                <a:gd name="connsiteX179" fmla="*/ 6041528 w 6857455"/>
                <a:gd name="connsiteY179" fmla="*/ 768033 h 874716"/>
                <a:gd name="connsiteX180" fmla="*/ 6074297 w 6857455"/>
                <a:gd name="connsiteY180" fmla="*/ 763081 h 874716"/>
                <a:gd name="connsiteX181" fmla="*/ 6162880 w 6857455"/>
                <a:gd name="connsiteY181" fmla="*/ 766509 h 874716"/>
                <a:gd name="connsiteX182" fmla="*/ 6209364 w 6857455"/>
                <a:gd name="connsiteY182" fmla="*/ 760795 h 874716"/>
                <a:gd name="connsiteX183" fmla="*/ 6285948 w 6857455"/>
                <a:gd name="connsiteY183" fmla="*/ 759651 h 874716"/>
                <a:gd name="connsiteX184" fmla="*/ 6310905 w 6857455"/>
                <a:gd name="connsiteY184" fmla="*/ 758316 h 874716"/>
                <a:gd name="connsiteX185" fmla="*/ 6333194 w 6857455"/>
                <a:gd name="connsiteY185" fmla="*/ 757554 h 874716"/>
                <a:gd name="connsiteX186" fmla="*/ 6409586 w 6857455"/>
                <a:gd name="connsiteY186" fmla="*/ 773177 h 874716"/>
                <a:gd name="connsiteX187" fmla="*/ 6477407 w 6857455"/>
                <a:gd name="connsiteY187" fmla="*/ 774129 h 874716"/>
                <a:gd name="connsiteX188" fmla="*/ 6596283 w 6857455"/>
                <a:gd name="connsiteY188" fmla="*/ 786703 h 874716"/>
                <a:gd name="connsiteX189" fmla="*/ 6622573 w 6857455"/>
                <a:gd name="connsiteY189" fmla="*/ 782321 h 874716"/>
                <a:gd name="connsiteX190" fmla="*/ 6704872 w 6857455"/>
                <a:gd name="connsiteY190" fmla="*/ 780607 h 874716"/>
                <a:gd name="connsiteX191" fmla="*/ 6751738 w 6857455"/>
                <a:gd name="connsiteY191" fmla="*/ 779273 h 874716"/>
                <a:gd name="connsiteX192" fmla="*/ 6809650 w 6857455"/>
                <a:gd name="connsiteY192" fmla="*/ 788417 h 874716"/>
                <a:gd name="connsiteX193" fmla="*/ 6832976 w 6857455"/>
                <a:gd name="connsiteY193" fmla="*/ 800428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</a:cxnLst>
              <a:rect l="l" t="t" r="r" b="b"/>
              <a:pathLst>
                <a:path w="6857455" h="874716">
                  <a:moveTo>
                    <a:pt x="6857455" y="804643"/>
                  </a:moveTo>
                  <a:lnTo>
                    <a:pt x="6857455" y="562246"/>
                  </a:lnTo>
                  <a:lnTo>
                    <a:pt x="6829178" y="551284"/>
                  </a:lnTo>
                  <a:cubicBezTo>
                    <a:pt x="6805745" y="539044"/>
                    <a:pt x="6784885" y="521708"/>
                    <a:pt x="6766024" y="500372"/>
                  </a:cubicBezTo>
                  <a:cubicBezTo>
                    <a:pt x="6755166" y="488179"/>
                    <a:pt x="6746784" y="486845"/>
                    <a:pt x="6734971" y="500944"/>
                  </a:cubicBezTo>
                  <a:cubicBezTo>
                    <a:pt x="6721257" y="517326"/>
                    <a:pt x="6701634" y="510850"/>
                    <a:pt x="6683915" y="507040"/>
                  </a:cubicBezTo>
                  <a:cubicBezTo>
                    <a:pt x="6665629" y="503230"/>
                    <a:pt x="6647148" y="499228"/>
                    <a:pt x="6628860" y="495418"/>
                  </a:cubicBezTo>
                  <a:cubicBezTo>
                    <a:pt x="6615335" y="492752"/>
                    <a:pt x="6601999" y="490466"/>
                    <a:pt x="6588662" y="487227"/>
                  </a:cubicBezTo>
                  <a:cubicBezTo>
                    <a:pt x="6547133" y="477129"/>
                    <a:pt x="6509794" y="480177"/>
                    <a:pt x="6476074" y="511230"/>
                  </a:cubicBezTo>
                  <a:cubicBezTo>
                    <a:pt x="6450356" y="535043"/>
                    <a:pt x="6417399" y="542093"/>
                    <a:pt x="6382345" y="534853"/>
                  </a:cubicBezTo>
                  <a:cubicBezTo>
                    <a:pt x="6377963" y="533901"/>
                    <a:pt x="6372439" y="530091"/>
                    <a:pt x="6369391" y="531615"/>
                  </a:cubicBezTo>
                  <a:cubicBezTo>
                    <a:pt x="6323479" y="553904"/>
                    <a:pt x="6287092" y="514658"/>
                    <a:pt x="6244799" y="512182"/>
                  </a:cubicBezTo>
                  <a:cubicBezTo>
                    <a:pt x="6226130" y="511040"/>
                    <a:pt x="6207079" y="496942"/>
                    <a:pt x="6190315" y="485703"/>
                  </a:cubicBezTo>
                  <a:cubicBezTo>
                    <a:pt x="6167262" y="470271"/>
                    <a:pt x="6146687" y="455412"/>
                    <a:pt x="6115446" y="462270"/>
                  </a:cubicBezTo>
                  <a:cubicBezTo>
                    <a:pt x="6084203" y="469319"/>
                    <a:pt x="6055627" y="456364"/>
                    <a:pt x="6032194" y="434266"/>
                  </a:cubicBezTo>
                  <a:cubicBezTo>
                    <a:pt x="6014287" y="417501"/>
                    <a:pt x="5994665" y="415977"/>
                    <a:pt x="5971042" y="420738"/>
                  </a:cubicBezTo>
                  <a:cubicBezTo>
                    <a:pt x="5941513" y="426645"/>
                    <a:pt x="5910842" y="427027"/>
                    <a:pt x="5880933" y="430646"/>
                  </a:cubicBezTo>
                  <a:cubicBezTo>
                    <a:pt x="5874454" y="431408"/>
                    <a:pt x="5866265" y="434076"/>
                    <a:pt x="5862452" y="438648"/>
                  </a:cubicBezTo>
                  <a:cubicBezTo>
                    <a:pt x="5815779" y="495418"/>
                    <a:pt x="5750055" y="495990"/>
                    <a:pt x="5685283" y="498658"/>
                  </a:cubicBezTo>
                  <a:cubicBezTo>
                    <a:pt x="5646039" y="500372"/>
                    <a:pt x="5606604" y="500372"/>
                    <a:pt x="5567169" y="499420"/>
                  </a:cubicBezTo>
                  <a:cubicBezTo>
                    <a:pt x="5553832" y="499228"/>
                    <a:pt x="5539736" y="496180"/>
                    <a:pt x="5527923" y="490466"/>
                  </a:cubicBezTo>
                  <a:cubicBezTo>
                    <a:pt x="5503348" y="478463"/>
                    <a:pt x="5480680" y="462843"/>
                    <a:pt x="5456292" y="450650"/>
                  </a:cubicBezTo>
                  <a:cubicBezTo>
                    <a:pt x="5447151" y="445886"/>
                    <a:pt x="5435338" y="445696"/>
                    <a:pt x="5424670" y="444934"/>
                  </a:cubicBezTo>
                  <a:cubicBezTo>
                    <a:pt x="5405809" y="443410"/>
                    <a:pt x="5384854" y="447982"/>
                    <a:pt x="5368662" y="441124"/>
                  </a:cubicBezTo>
                  <a:cubicBezTo>
                    <a:pt x="5326559" y="423407"/>
                    <a:pt x="5287123" y="427407"/>
                    <a:pt x="5247118" y="444934"/>
                  </a:cubicBezTo>
                  <a:cubicBezTo>
                    <a:pt x="5191108" y="469509"/>
                    <a:pt x="5138148" y="467605"/>
                    <a:pt x="5088617" y="428742"/>
                  </a:cubicBezTo>
                  <a:cubicBezTo>
                    <a:pt x="5066328" y="411215"/>
                    <a:pt x="5044609" y="419596"/>
                    <a:pt x="5025750" y="433694"/>
                  </a:cubicBezTo>
                  <a:cubicBezTo>
                    <a:pt x="5004032" y="450078"/>
                    <a:pt x="4982885" y="454268"/>
                    <a:pt x="4957930" y="442268"/>
                  </a:cubicBezTo>
                  <a:cubicBezTo>
                    <a:pt x="4952404" y="439600"/>
                    <a:pt x="4944594" y="440933"/>
                    <a:pt x="4938116" y="441886"/>
                  </a:cubicBezTo>
                  <a:cubicBezTo>
                    <a:pt x="4901158" y="446648"/>
                    <a:pt x="4864009" y="454650"/>
                    <a:pt x="4833910" y="421693"/>
                  </a:cubicBezTo>
                  <a:cubicBezTo>
                    <a:pt x="4828004" y="415214"/>
                    <a:pt x="4818097" y="412549"/>
                    <a:pt x="4810095" y="408167"/>
                  </a:cubicBezTo>
                  <a:cubicBezTo>
                    <a:pt x="4776566" y="390258"/>
                    <a:pt x="4777900" y="391974"/>
                    <a:pt x="4747991" y="413691"/>
                  </a:cubicBezTo>
                  <a:cubicBezTo>
                    <a:pt x="4732369" y="425121"/>
                    <a:pt x="4710842" y="436742"/>
                    <a:pt x="4692745" y="435790"/>
                  </a:cubicBezTo>
                  <a:cubicBezTo>
                    <a:pt x="4583584" y="430075"/>
                    <a:pt x="4479758" y="457508"/>
                    <a:pt x="4375933" y="483417"/>
                  </a:cubicBezTo>
                  <a:cubicBezTo>
                    <a:pt x="4311923" y="499420"/>
                    <a:pt x="4249436" y="500372"/>
                    <a:pt x="4185426" y="484179"/>
                  </a:cubicBezTo>
                  <a:cubicBezTo>
                    <a:pt x="4139133" y="472367"/>
                    <a:pt x="4095315" y="491800"/>
                    <a:pt x="4052072" y="505134"/>
                  </a:cubicBezTo>
                  <a:cubicBezTo>
                    <a:pt x="4043117" y="507799"/>
                    <a:pt x="4034735" y="518278"/>
                    <a:pt x="4029973" y="527233"/>
                  </a:cubicBezTo>
                  <a:cubicBezTo>
                    <a:pt x="4012826" y="558858"/>
                    <a:pt x="3984441" y="563810"/>
                    <a:pt x="3948626" y="550666"/>
                  </a:cubicBezTo>
                  <a:cubicBezTo>
                    <a:pt x="3920241" y="540377"/>
                    <a:pt x="3894332" y="526661"/>
                    <a:pt x="3871280" y="502275"/>
                  </a:cubicBezTo>
                  <a:cubicBezTo>
                    <a:pt x="3844229" y="473701"/>
                    <a:pt x="3816224" y="441124"/>
                    <a:pt x="3774312" y="429122"/>
                  </a:cubicBezTo>
                  <a:cubicBezTo>
                    <a:pt x="3756214" y="423979"/>
                    <a:pt x="3740593" y="423217"/>
                    <a:pt x="3721543" y="428552"/>
                  </a:cubicBezTo>
                  <a:cubicBezTo>
                    <a:pt x="3684583" y="438837"/>
                    <a:pt x="3647436" y="446078"/>
                    <a:pt x="3612763" y="414263"/>
                  </a:cubicBezTo>
                  <a:cubicBezTo>
                    <a:pt x="3593712" y="396736"/>
                    <a:pt x="3567994" y="385496"/>
                    <a:pt x="3537323" y="389878"/>
                  </a:cubicBezTo>
                  <a:cubicBezTo>
                    <a:pt x="3499031" y="395402"/>
                    <a:pt x="3464168" y="381496"/>
                    <a:pt x="3431593" y="360921"/>
                  </a:cubicBezTo>
                  <a:cubicBezTo>
                    <a:pt x="3419971" y="353491"/>
                    <a:pt x="3405682" y="349301"/>
                    <a:pt x="3392158" y="345681"/>
                  </a:cubicBezTo>
                  <a:cubicBezTo>
                    <a:pt x="3360915" y="337298"/>
                    <a:pt x="3329480" y="329868"/>
                    <a:pt x="3297856" y="323010"/>
                  </a:cubicBezTo>
                  <a:cubicBezTo>
                    <a:pt x="3271948" y="317296"/>
                    <a:pt x="3245849" y="313104"/>
                    <a:pt x="3219748" y="308151"/>
                  </a:cubicBezTo>
                  <a:cubicBezTo>
                    <a:pt x="3191173" y="302817"/>
                    <a:pt x="3168502" y="290433"/>
                    <a:pt x="3156692" y="261668"/>
                  </a:cubicBezTo>
                  <a:cubicBezTo>
                    <a:pt x="3152882" y="252524"/>
                    <a:pt x="3143737" y="245283"/>
                    <a:pt x="3136497" y="237663"/>
                  </a:cubicBezTo>
                  <a:cubicBezTo>
                    <a:pt x="3131355" y="232139"/>
                    <a:pt x="3124495" y="227947"/>
                    <a:pt x="3119733" y="222233"/>
                  </a:cubicBezTo>
                  <a:cubicBezTo>
                    <a:pt x="3094776" y="192132"/>
                    <a:pt x="3070201" y="161843"/>
                    <a:pt x="3045436" y="131742"/>
                  </a:cubicBezTo>
                  <a:cubicBezTo>
                    <a:pt x="3042958" y="128884"/>
                    <a:pt x="3040292" y="125455"/>
                    <a:pt x="3037054" y="124121"/>
                  </a:cubicBezTo>
                  <a:cubicBezTo>
                    <a:pt x="3003525" y="110215"/>
                    <a:pt x="2969614" y="97070"/>
                    <a:pt x="2936466" y="82400"/>
                  </a:cubicBezTo>
                  <a:cubicBezTo>
                    <a:pt x="2923702" y="76686"/>
                    <a:pt x="2910558" y="69637"/>
                    <a:pt x="2901031" y="59731"/>
                  </a:cubicBezTo>
                  <a:cubicBezTo>
                    <a:pt x="2879314" y="37250"/>
                    <a:pt x="2859502" y="12866"/>
                    <a:pt x="2828259" y="3149"/>
                  </a:cubicBezTo>
                  <a:cubicBezTo>
                    <a:pt x="2819114" y="293"/>
                    <a:pt x="2808256" y="-1231"/>
                    <a:pt x="2799492" y="1245"/>
                  </a:cubicBezTo>
                  <a:cubicBezTo>
                    <a:pt x="2763867" y="11532"/>
                    <a:pt x="2729005" y="24296"/>
                    <a:pt x="2693570" y="35154"/>
                  </a:cubicBezTo>
                  <a:cubicBezTo>
                    <a:pt x="2671092" y="41823"/>
                    <a:pt x="2650707" y="49825"/>
                    <a:pt x="2639847" y="73448"/>
                  </a:cubicBezTo>
                  <a:cubicBezTo>
                    <a:pt x="2636801" y="80114"/>
                    <a:pt x="2628226" y="87354"/>
                    <a:pt x="2621178" y="88688"/>
                  </a:cubicBezTo>
                  <a:cubicBezTo>
                    <a:pt x="2575839" y="97260"/>
                    <a:pt x="2531069" y="101451"/>
                    <a:pt x="2489348" y="72304"/>
                  </a:cubicBezTo>
                  <a:cubicBezTo>
                    <a:pt x="2480585" y="66017"/>
                    <a:pt x="2464201" y="66017"/>
                    <a:pt x="2452580" y="68683"/>
                  </a:cubicBezTo>
                  <a:cubicBezTo>
                    <a:pt x="2407811" y="78590"/>
                    <a:pt x="2365328" y="82020"/>
                    <a:pt x="2326464" y="50395"/>
                  </a:cubicBezTo>
                  <a:cubicBezTo>
                    <a:pt x="2321892" y="46585"/>
                    <a:pt x="2307224" y="50015"/>
                    <a:pt x="2300365" y="54777"/>
                  </a:cubicBezTo>
                  <a:cubicBezTo>
                    <a:pt x="2234259" y="101261"/>
                    <a:pt x="2198064" y="102405"/>
                    <a:pt x="2130434" y="58397"/>
                  </a:cubicBezTo>
                  <a:cubicBezTo>
                    <a:pt x="2126052" y="55539"/>
                    <a:pt x="2120337" y="52301"/>
                    <a:pt x="2118621" y="47919"/>
                  </a:cubicBezTo>
                  <a:cubicBezTo>
                    <a:pt x="2107001" y="19914"/>
                    <a:pt x="2082236" y="19152"/>
                    <a:pt x="2057659" y="16866"/>
                  </a:cubicBezTo>
                  <a:cubicBezTo>
                    <a:pt x="2030608" y="14390"/>
                    <a:pt x="2003555" y="11152"/>
                    <a:pt x="1976314" y="8865"/>
                  </a:cubicBezTo>
                  <a:cubicBezTo>
                    <a:pt x="1971550" y="8483"/>
                    <a:pt x="1966216" y="10007"/>
                    <a:pt x="1961454" y="11724"/>
                  </a:cubicBezTo>
                  <a:cubicBezTo>
                    <a:pt x="1943165" y="18010"/>
                    <a:pt x="1925449" y="27154"/>
                    <a:pt x="1906588" y="30964"/>
                  </a:cubicBezTo>
                  <a:cubicBezTo>
                    <a:pt x="1865821" y="39156"/>
                    <a:pt x="1826385" y="55539"/>
                    <a:pt x="1783330" y="48871"/>
                  </a:cubicBezTo>
                  <a:cubicBezTo>
                    <a:pt x="1775902" y="47729"/>
                    <a:pt x="1767327" y="53253"/>
                    <a:pt x="1759327" y="55349"/>
                  </a:cubicBezTo>
                  <a:cubicBezTo>
                    <a:pt x="1744849" y="58969"/>
                    <a:pt x="1730750" y="64111"/>
                    <a:pt x="1716082" y="65445"/>
                  </a:cubicBezTo>
                  <a:cubicBezTo>
                    <a:pt x="1677218" y="68875"/>
                    <a:pt x="1637975" y="71924"/>
                    <a:pt x="1598920" y="72114"/>
                  </a:cubicBezTo>
                  <a:cubicBezTo>
                    <a:pt x="1580061" y="72304"/>
                    <a:pt x="1561201" y="65065"/>
                    <a:pt x="1542150" y="62207"/>
                  </a:cubicBezTo>
                  <a:cubicBezTo>
                    <a:pt x="1533578" y="60873"/>
                    <a:pt x="1519669" y="58587"/>
                    <a:pt x="1516813" y="62779"/>
                  </a:cubicBezTo>
                  <a:cubicBezTo>
                    <a:pt x="1494714" y="94592"/>
                    <a:pt x="1463661" y="88496"/>
                    <a:pt x="1432228" y="88116"/>
                  </a:cubicBezTo>
                  <a:cubicBezTo>
                    <a:pt x="1362884" y="87354"/>
                    <a:pt x="1295826" y="60493"/>
                    <a:pt x="1224765" y="71924"/>
                  </a:cubicBezTo>
                  <a:cubicBezTo>
                    <a:pt x="1204191" y="75162"/>
                    <a:pt x="1181330" y="62397"/>
                    <a:pt x="1159231" y="58207"/>
                  </a:cubicBezTo>
                  <a:cubicBezTo>
                    <a:pt x="1147801" y="56111"/>
                    <a:pt x="1135228" y="53633"/>
                    <a:pt x="1124370" y="56301"/>
                  </a:cubicBezTo>
                  <a:cubicBezTo>
                    <a:pt x="1107605" y="60493"/>
                    <a:pt x="1091411" y="68113"/>
                    <a:pt x="1075600" y="75542"/>
                  </a:cubicBezTo>
                  <a:cubicBezTo>
                    <a:pt x="1046261" y="89258"/>
                    <a:pt x="1016162" y="89258"/>
                    <a:pt x="986633" y="79162"/>
                  </a:cubicBezTo>
                  <a:cubicBezTo>
                    <a:pt x="944722" y="64873"/>
                    <a:pt x="903193" y="64873"/>
                    <a:pt x="861089" y="76304"/>
                  </a:cubicBezTo>
                  <a:cubicBezTo>
                    <a:pt x="826990" y="85638"/>
                    <a:pt x="791935" y="92116"/>
                    <a:pt x="759168" y="104689"/>
                  </a:cubicBezTo>
                  <a:cubicBezTo>
                    <a:pt x="744689" y="110215"/>
                    <a:pt x="732497" y="126597"/>
                    <a:pt x="723735" y="140696"/>
                  </a:cubicBezTo>
                  <a:cubicBezTo>
                    <a:pt x="706018" y="169271"/>
                    <a:pt x="674013" y="169081"/>
                    <a:pt x="647532" y="147934"/>
                  </a:cubicBezTo>
                  <a:cubicBezTo>
                    <a:pt x="619717" y="125645"/>
                    <a:pt x="584664" y="112501"/>
                    <a:pt x="552659" y="95926"/>
                  </a:cubicBezTo>
                  <a:cubicBezTo>
                    <a:pt x="549993" y="94592"/>
                    <a:pt x="545039" y="96116"/>
                    <a:pt x="541800" y="97640"/>
                  </a:cubicBezTo>
                  <a:cubicBezTo>
                    <a:pt x="488649" y="122407"/>
                    <a:pt x="433593" y="126979"/>
                    <a:pt x="375107" y="123169"/>
                  </a:cubicBezTo>
                  <a:cubicBezTo>
                    <a:pt x="341960" y="121073"/>
                    <a:pt x="307289" y="137076"/>
                    <a:pt x="273567" y="145458"/>
                  </a:cubicBezTo>
                  <a:cubicBezTo>
                    <a:pt x="269757" y="146410"/>
                    <a:pt x="266519" y="151174"/>
                    <a:pt x="264043" y="154792"/>
                  </a:cubicBezTo>
                  <a:cubicBezTo>
                    <a:pt x="240228" y="190800"/>
                    <a:pt x="208223" y="200706"/>
                    <a:pt x="169360" y="177273"/>
                  </a:cubicBezTo>
                  <a:cubicBezTo>
                    <a:pt x="143643" y="161651"/>
                    <a:pt x="118114" y="158032"/>
                    <a:pt x="89347" y="157460"/>
                  </a:cubicBezTo>
                  <a:cubicBezTo>
                    <a:pt x="71059" y="157078"/>
                    <a:pt x="52962" y="147934"/>
                    <a:pt x="34291" y="145268"/>
                  </a:cubicBezTo>
                  <a:lnTo>
                    <a:pt x="0" y="142056"/>
                  </a:lnTo>
                  <a:lnTo>
                    <a:pt x="0" y="849556"/>
                  </a:lnTo>
                  <a:lnTo>
                    <a:pt x="60652" y="844783"/>
                  </a:lnTo>
                  <a:cubicBezTo>
                    <a:pt x="80251" y="839473"/>
                    <a:pt x="99446" y="832043"/>
                    <a:pt x="119068" y="827281"/>
                  </a:cubicBezTo>
                  <a:cubicBezTo>
                    <a:pt x="137355" y="822899"/>
                    <a:pt x="154501" y="812802"/>
                    <a:pt x="171840" y="804420"/>
                  </a:cubicBezTo>
                  <a:cubicBezTo>
                    <a:pt x="204985" y="788417"/>
                    <a:pt x="240420" y="798514"/>
                    <a:pt x="274329" y="794324"/>
                  </a:cubicBezTo>
                  <a:cubicBezTo>
                    <a:pt x="285188" y="792990"/>
                    <a:pt x="296046" y="791466"/>
                    <a:pt x="306715" y="788798"/>
                  </a:cubicBezTo>
                  <a:cubicBezTo>
                    <a:pt x="335864" y="781749"/>
                    <a:pt x="365583" y="775653"/>
                    <a:pt x="393967" y="765937"/>
                  </a:cubicBezTo>
                  <a:cubicBezTo>
                    <a:pt x="426165" y="755078"/>
                    <a:pt x="457028" y="740600"/>
                    <a:pt x="493793" y="725549"/>
                  </a:cubicBezTo>
                  <a:cubicBezTo>
                    <a:pt x="506557" y="729360"/>
                    <a:pt x="526180" y="739648"/>
                    <a:pt x="546373" y="740600"/>
                  </a:cubicBezTo>
                  <a:cubicBezTo>
                    <a:pt x="611337" y="743838"/>
                    <a:pt x="672107" y="726121"/>
                    <a:pt x="730211" y="698116"/>
                  </a:cubicBezTo>
                  <a:cubicBezTo>
                    <a:pt x="747927" y="689734"/>
                    <a:pt x="766980" y="684210"/>
                    <a:pt x="784889" y="676018"/>
                  </a:cubicBezTo>
                  <a:cubicBezTo>
                    <a:pt x="791173" y="673161"/>
                    <a:pt x="799365" y="667065"/>
                    <a:pt x="800509" y="661349"/>
                  </a:cubicBezTo>
                  <a:cubicBezTo>
                    <a:pt x="807175" y="628201"/>
                    <a:pt x="831942" y="628772"/>
                    <a:pt x="857661" y="626868"/>
                  </a:cubicBezTo>
                  <a:cubicBezTo>
                    <a:pt x="888332" y="624582"/>
                    <a:pt x="918621" y="619248"/>
                    <a:pt x="949102" y="614676"/>
                  </a:cubicBezTo>
                  <a:cubicBezTo>
                    <a:pt x="953104" y="614104"/>
                    <a:pt x="956722" y="610104"/>
                    <a:pt x="960342" y="607435"/>
                  </a:cubicBezTo>
                  <a:cubicBezTo>
                    <a:pt x="965867" y="603435"/>
                    <a:pt x="971011" y="597339"/>
                    <a:pt x="977109" y="595815"/>
                  </a:cubicBezTo>
                  <a:cubicBezTo>
                    <a:pt x="1008350" y="588385"/>
                    <a:pt x="1039783" y="582099"/>
                    <a:pt x="1071218" y="575240"/>
                  </a:cubicBezTo>
                  <a:cubicBezTo>
                    <a:pt x="1078266" y="573716"/>
                    <a:pt x="1085505" y="571812"/>
                    <a:pt x="1091983" y="568764"/>
                  </a:cubicBezTo>
                  <a:cubicBezTo>
                    <a:pt x="1098079" y="565906"/>
                    <a:pt x="1103223" y="560952"/>
                    <a:pt x="1109321" y="557904"/>
                  </a:cubicBezTo>
                  <a:cubicBezTo>
                    <a:pt x="1125892" y="549714"/>
                    <a:pt x="1142851" y="542093"/>
                    <a:pt x="1162279" y="532949"/>
                  </a:cubicBezTo>
                  <a:cubicBezTo>
                    <a:pt x="1173138" y="550094"/>
                    <a:pt x="1187810" y="540377"/>
                    <a:pt x="1206097" y="532187"/>
                  </a:cubicBezTo>
                  <a:cubicBezTo>
                    <a:pt x="1224765" y="523805"/>
                    <a:pt x="1246292" y="521137"/>
                    <a:pt x="1266867" y="518088"/>
                  </a:cubicBezTo>
                  <a:cubicBezTo>
                    <a:pt x="1304588" y="512564"/>
                    <a:pt x="1342499" y="509134"/>
                    <a:pt x="1380219" y="504182"/>
                  </a:cubicBezTo>
                  <a:cubicBezTo>
                    <a:pt x="1388221" y="503038"/>
                    <a:pt x="1397365" y="500944"/>
                    <a:pt x="1403461" y="496180"/>
                  </a:cubicBezTo>
                  <a:cubicBezTo>
                    <a:pt x="1445181" y="464175"/>
                    <a:pt x="1495858" y="455222"/>
                    <a:pt x="1544054" y="458268"/>
                  </a:cubicBezTo>
                  <a:cubicBezTo>
                    <a:pt x="1581965" y="460557"/>
                    <a:pt x="1619114" y="462270"/>
                    <a:pt x="1656644" y="459032"/>
                  </a:cubicBezTo>
                  <a:cubicBezTo>
                    <a:pt x="1659502" y="458841"/>
                    <a:pt x="1663312" y="459223"/>
                    <a:pt x="1665406" y="460747"/>
                  </a:cubicBezTo>
                  <a:cubicBezTo>
                    <a:pt x="1678360" y="470843"/>
                    <a:pt x="1691887" y="471605"/>
                    <a:pt x="1708461" y="473318"/>
                  </a:cubicBezTo>
                  <a:cubicBezTo>
                    <a:pt x="1731894" y="475797"/>
                    <a:pt x="1753421" y="474081"/>
                    <a:pt x="1775140" y="469891"/>
                  </a:cubicBezTo>
                  <a:cubicBezTo>
                    <a:pt x="1790952" y="466843"/>
                    <a:pt x="1806953" y="460557"/>
                    <a:pt x="1821051" y="452554"/>
                  </a:cubicBezTo>
                  <a:cubicBezTo>
                    <a:pt x="1840672" y="441314"/>
                    <a:pt x="1859535" y="436934"/>
                    <a:pt x="1878203" y="451792"/>
                  </a:cubicBezTo>
                  <a:cubicBezTo>
                    <a:pt x="1898396" y="467605"/>
                    <a:pt x="1921257" y="462081"/>
                    <a:pt x="1943547" y="462651"/>
                  </a:cubicBezTo>
                  <a:cubicBezTo>
                    <a:pt x="1953262" y="462843"/>
                    <a:pt x="1963550" y="462461"/>
                    <a:pt x="1972884" y="464937"/>
                  </a:cubicBezTo>
                  <a:cubicBezTo>
                    <a:pt x="1999935" y="471987"/>
                    <a:pt x="2026036" y="482655"/>
                    <a:pt x="2053469" y="487417"/>
                  </a:cubicBezTo>
                  <a:cubicBezTo>
                    <a:pt x="2068710" y="490084"/>
                    <a:pt x="2085664" y="485321"/>
                    <a:pt x="2101477" y="481893"/>
                  </a:cubicBezTo>
                  <a:cubicBezTo>
                    <a:pt x="2117479" y="478273"/>
                    <a:pt x="2133290" y="472749"/>
                    <a:pt x="2148722" y="467033"/>
                  </a:cubicBezTo>
                  <a:cubicBezTo>
                    <a:pt x="2159199" y="463223"/>
                    <a:pt x="2170629" y="459603"/>
                    <a:pt x="2179011" y="452744"/>
                  </a:cubicBezTo>
                  <a:cubicBezTo>
                    <a:pt x="2198064" y="437124"/>
                    <a:pt x="2217685" y="434455"/>
                    <a:pt x="2240165" y="442648"/>
                  </a:cubicBezTo>
                  <a:cubicBezTo>
                    <a:pt x="2243593" y="443982"/>
                    <a:pt x="2247594" y="443982"/>
                    <a:pt x="2251404" y="444172"/>
                  </a:cubicBezTo>
                  <a:cubicBezTo>
                    <a:pt x="2312370" y="448172"/>
                    <a:pt x="2373330" y="450650"/>
                    <a:pt x="2433912" y="456746"/>
                  </a:cubicBezTo>
                  <a:cubicBezTo>
                    <a:pt x="2458485" y="459223"/>
                    <a:pt x="2482107" y="470081"/>
                    <a:pt x="2506302" y="476939"/>
                  </a:cubicBezTo>
                  <a:cubicBezTo>
                    <a:pt x="2511256" y="478273"/>
                    <a:pt x="2516783" y="480369"/>
                    <a:pt x="2521735" y="479415"/>
                  </a:cubicBezTo>
                  <a:cubicBezTo>
                    <a:pt x="2575647" y="469891"/>
                    <a:pt x="2626132" y="483797"/>
                    <a:pt x="2675854" y="502086"/>
                  </a:cubicBezTo>
                  <a:cubicBezTo>
                    <a:pt x="2680996" y="503992"/>
                    <a:pt x="2687282" y="503419"/>
                    <a:pt x="2692998" y="503038"/>
                  </a:cubicBezTo>
                  <a:cubicBezTo>
                    <a:pt x="2709003" y="501706"/>
                    <a:pt x="2726337" y="495038"/>
                    <a:pt x="2740816" y="499037"/>
                  </a:cubicBezTo>
                  <a:cubicBezTo>
                    <a:pt x="2779297" y="510088"/>
                    <a:pt x="2817398" y="523423"/>
                    <a:pt x="2853596" y="540187"/>
                  </a:cubicBezTo>
                  <a:cubicBezTo>
                    <a:pt x="2890365" y="557142"/>
                    <a:pt x="2924464" y="571430"/>
                    <a:pt x="2966565" y="554286"/>
                  </a:cubicBezTo>
                  <a:cubicBezTo>
                    <a:pt x="2984472" y="547045"/>
                    <a:pt x="3008095" y="552190"/>
                    <a:pt x="3028671" y="554094"/>
                  </a:cubicBezTo>
                  <a:cubicBezTo>
                    <a:pt x="3043720" y="555618"/>
                    <a:pt x="3058198" y="564192"/>
                    <a:pt x="3073059" y="564192"/>
                  </a:cubicBezTo>
                  <a:cubicBezTo>
                    <a:pt x="3112686" y="564192"/>
                    <a:pt x="3147927" y="574288"/>
                    <a:pt x="3182219" y="594862"/>
                  </a:cubicBezTo>
                  <a:cubicBezTo>
                    <a:pt x="3195557" y="602863"/>
                    <a:pt x="3216322" y="597529"/>
                    <a:pt x="3233656" y="599625"/>
                  </a:cubicBezTo>
                  <a:cubicBezTo>
                    <a:pt x="3251947" y="602101"/>
                    <a:pt x="3270804" y="604387"/>
                    <a:pt x="3288332" y="609914"/>
                  </a:cubicBezTo>
                  <a:cubicBezTo>
                    <a:pt x="3333672" y="624392"/>
                    <a:pt x="3378441" y="640774"/>
                    <a:pt x="3423591" y="656015"/>
                  </a:cubicBezTo>
                  <a:cubicBezTo>
                    <a:pt x="3460738" y="668590"/>
                    <a:pt x="3497317" y="658683"/>
                    <a:pt x="3534084" y="653349"/>
                  </a:cubicBezTo>
                  <a:cubicBezTo>
                    <a:pt x="3557137" y="649919"/>
                    <a:pt x="3578662" y="641727"/>
                    <a:pt x="3604571" y="653918"/>
                  </a:cubicBezTo>
                  <a:cubicBezTo>
                    <a:pt x="3629338" y="665541"/>
                    <a:pt x="3660771" y="662873"/>
                    <a:pt x="3688586" y="669160"/>
                  </a:cubicBezTo>
                  <a:cubicBezTo>
                    <a:pt x="3712020" y="674494"/>
                    <a:pt x="3734687" y="683068"/>
                    <a:pt x="3757358" y="691450"/>
                  </a:cubicBezTo>
                  <a:cubicBezTo>
                    <a:pt x="3788221" y="702881"/>
                    <a:pt x="3818700" y="714881"/>
                    <a:pt x="3852421" y="709167"/>
                  </a:cubicBezTo>
                  <a:cubicBezTo>
                    <a:pt x="3890714" y="702689"/>
                    <a:pt x="3917001" y="727073"/>
                    <a:pt x="3947104" y="743267"/>
                  </a:cubicBezTo>
                  <a:cubicBezTo>
                    <a:pt x="3967869" y="754316"/>
                    <a:pt x="3990538" y="762509"/>
                    <a:pt x="4013208" y="769367"/>
                  </a:cubicBezTo>
                  <a:cubicBezTo>
                    <a:pt x="4043497" y="778321"/>
                    <a:pt x="4074740" y="783655"/>
                    <a:pt x="4105222" y="792417"/>
                  </a:cubicBezTo>
                  <a:cubicBezTo>
                    <a:pt x="4151325" y="805561"/>
                    <a:pt x="4198001" y="815850"/>
                    <a:pt x="4246006" y="808610"/>
                  </a:cubicBezTo>
                  <a:cubicBezTo>
                    <a:pt x="4268105" y="805372"/>
                    <a:pt x="4288682" y="805561"/>
                    <a:pt x="4310779" y="810326"/>
                  </a:cubicBezTo>
                  <a:cubicBezTo>
                    <a:pt x="4346974" y="818136"/>
                    <a:pt x="4384123" y="819089"/>
                    <a:pt x="4413272" y="848235"/>
                  </a:cubicBezTo>
                  <a:cubicBezTo>
                    <a:pt x="4423558" y="858524"/>
                    <a:pt x="4442037" y="861190"/>
                    <a:pt x="4457087" y="866524"/>
                  </a:cubicBezTo>
                  <a:cubicBezTo>
                    <a:pt x="4474424" y="872812"/>
                    <a:pt x="4487186" y="869572"/>
                    <a:pt x="4496523" y="851284"/>
                  </a:cubicBezTo>
                  <a:cubicBezTo>
                    <a:pt x="4500713" y="843093"/>
                    <a:pt x="4512715" y="835091"/>
                    <a:pt x="4522050" y="833757"/>
                  </a:cubicBezTo>
                  <a:cubicBezTo>
                    <a:pt x="4550055" y="829757"/>
                    <a:pt x="4575773" y="835663"/>
                    <a:pt x="4602824" y="848618"/>
                  </a:cubicBezTo>
                  <a:cubicBezTo>
                    <a:pt x="4628161" y="860810"/>
                    <a:pt x="4659786" y="859476"/>
                    <a:pt x="4688553" y="864238"/>
                  </a:cubicBezTo>
                  <a:cubicBezTo>
                    <a:pt x="4708936" y="867668"/>
                    <a:pt x="4729321" y="874716"/>
                    <a:pt x="4749895" y="874716"/>
                  </a:cubicBezTo>
                  <a:cubicBezTo>
                    <a:pt x="4775424" y="874716"/>
                    <a:pt x="4800761" y="868620"/>
                    <a:pt x="4826480" y="866334"/>
                  </a:cubicBezTo>
                  <a:cubicBezTo>
                    <a:pt x="4846482" y="864430"/>
                    <a:pt x="4866867" y="865192"/>
                    <a:pt x="4886870" y="862906"/>
                  </a:cubicBezTo>
                  <a:cubicBezTo>
                    <a:pt x="4903254" y="861190"/>
                    <a:pt x="4919447" y="856810"/>
                    <a:pt x="4935639" y="853190"/>
                  </a:cubicBezTo>
                  <a:cubicBezTo>
                    <a:pt x="4941546" y="851856"/>
                    <a:pt x="4947452" y="846711"/>
                    <a:pt x="4952784" y="847473"/>
                  </a:cubicBezTo>
                  <a:cubicBezTo>
                    <a:pt x="5005745" y="855666"/>
                    <a:pt x="5043847" y="819089"/>
                    <a:pt x="5088617" y="802896"/>
                  </a:cubicBezTo>
                  <a:cubicBezTo>
                    <a:pt x="5135672" y="785749"/>
                    <a:pt x="5181204" y="759461"/>
                    <a:pt x="5233781" y="767271"/>
                  </a:cubicBezTo>
                  <a:cubicBezTo>
                    <a:pt x="5265596" y="772033"/>
                    <a:pt x="5296267" y="783083"/>
                    <a:pt x="5327893" y="789752"/>
                  </a:cubicBezTo>
                  <a:cubicBezTo>
                    <a:pt x="5339132" y="792038"/>
                    <a:pt x="5351705" y="791656"/>
                    <a:pt x="5362946" y="789370"/>
                  </a:cubicBezTo>
                  <a:cubicBezTo>
                    <a:pt x="5417240" y="778891"/>
                    <a:pt x="5470771" y="777367"/>
                    <a:pt x="5524115" y="794514"/>
                  </a:cubicBezTo>
                  <a:cubicBezTo>
                    <a:pt x="5533257" y="797372"/>
                    <a:pt x="5542974" y="800038"/>
                    <a:pt x="5552500" y="800038"/>
                  </a:cubicBezTo>
                  <a:cubicBezTo>
                    <a:pt x="5604697" y="800038"/>
                    <a:pt x="5655944" y="796038"/>
                    <a:pt x="5705857" y="777367"/>
                  </a:cubicBezTo>
                  <a:cubicBezTo>
                    <a:pt x="5722622" y="771080"/>
                    <a:pt x="5743006" y="775081"/>
                    <a:pt x="5761485" y="773557"/>
                  </a:cubicBezTo>
                  <a:cubicBezTo>
                    <a:pt x="5778629" y="772224"/>
                    <a:pt x="5796156" y="771653"/>
                    <a:pt x="5812731" y="767271"/>
                  </a:cubicBezTo>
                  <a:cubicBezTo>
                    <a:pt x="5836925" y="760795"/>
                    <a:pt x="5859404" y="760033"/>
                    <a:pt x="5884361" y="765747"/>
                  </a:cubicBezTo>
                  <a:cubicBezTo>
                    <a:pt x="5908174" y="771080"/>
                    <a:pt x="5933892" y="768415"/>
                    <a:pt x="5958660" y="768605"/>
                  </a:cubicBezTo>
                  <a:cubicBezTo>
                    <a:pt x="5986282" y="768795"/>
                    <a:pt x="6013906" y="768984"/>
                    <a:pt x="6041528" y="768033"/>
                  </a:cubicBezTo>
                  <a:cubicBezTo>
                    <a:pt x="6052579" y="767653"/>
                    <a:pt x="6065151" y="760033"/>
                    <a:pt x="6074297" y="763081"/>
                  </a:cubicBezTo>
                  <a:cubicBezTo>
                    <a:pt x="6103824" y="773366"/>
                    <a:pt x="6133353" y="760985"/>
                    <a:pt x="6162880" y="766509"/>
                  </a:cubicBezTo>
                  <a:cubicBezTo>
                    <a:pt x="6177360" y="769367"/>
                    <a:pt x="6193743" y="761557"/>
                    <a:pt x="6209364" y="760795"/>
                  </a:cubicBezTo>
                  <a:cubicBezTo>
                    <a:pt x="6234892" y="759461"/>
                    <a:pt x="6260419" y="760033"/>
                    <a:pt x="6285948" y="759651"/>
                  </a:cubicBezTo>
                  <a:cubicBezTo>
                    <a:pt x="6294330" y="759461"/>
                    <a:pt x="6302523" y="758699"/>
                    <a:pt x="6310905" y="758316"/>
                  </a:cubicBezTo>
                  <a:cubicBezTo>
                    <a:pt x="6318335" y="757936"/>
                    <a:pt x="6326145" y="756222"/>
                    <a:pt x="6333194" y="757554"/>
                  </a:cubicBezTo>
                  <a:cubicBezTo>
                    <a:pt x="6358723" y="762318"/>
                    <a:pt x="6383869" y="770129"/>
                    <a:pt x="6409586" y="773177"/>
                  </a:cubicBezTo>
                  <a:cubicBezTo>
                    <a:pt x="6431875" y="775843"/>
                    <a:pt x="6454928" y="772224"/>
                    <a:pt x="6477407" y="774129"/>
                  </a:cubicBezTo>
                  <a:cubicBezTo>
                    <a:pt x="6517032" y="777367"/>
                    <a:pt x="6556657" y="783083"/>
                    <a:pt x="6596283" y="786703"/>
                  </a:cubicBezTo>
                  <a:cubicBezTo>
                    <a:pt x="6604857" y="787465"/>
                    <a:pt x="6613809" y="782701"/>
                    <a:pt x="6622573" y="782321"/>
                  </a:cubicBezTo>
                  <a:cubicBezTo>
                    <a:pt x="6650006" y="781369"/>
                    <a:pt x="6677439" y="781177"/>
                    <a:pt x="6704872" y="780607"/>
                  </a:cubicBezTo>
                  <a:cubicBezTo>
                    <a:pt x="6720493" y="780415"/>
                    <a:pt x="6736305" y="780987"/>
                    <a:pt x="6751738" y="779273"/>
                  </a:cubicBezTo>
                  <a:cubicBezTo>
                    <a:pt x="6772120" y="776987"/>
                    <a:pt x="6790599" y="773557"/>
                    <a:pt x="6809650" y="788417"/>
                  </a:cubicBezTo>
                  <a:cubicBezTo>
                    <a:pt x="6816984" y="794180"/>
                    <a:pt x="6824819" y="797942"/>
                    <a:pt x="6832976" y="800428"/>
                  </a:cubicBezTo>
                  <a:close/>
                </a:path>
              </a:pathLst>
            </a:custGeom>
            <a:blipFill dpi="0" rotWithShape="1">
              <a:blip r:embed="rId4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2-in-1 Vintage Giant Checkers &amp; Tic Tac Toe Game with Mat">
            <a:extLst>
              <a:ext uri="{FF2B5EF4-FFF2-40B4-BE49-F238E27FC236}">
                <a16:creationId xmlns:a16="http://schemas.microsoft.com/office/drawing/2014/main" id="{8EC20EA6-9CC9-28B9-5DA2-5EF38CAD59E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7" r="5971"/>
          <a:stretch/>
        </p:blipFill>
        <p:spPr bwMode="auto">
          <a:xfrm>
            <a:off x="9239250" y="3524256"/>
            <a:ext cx="2952750" cy="3333749"/>
          </a:xfrm>
          <a:custGeom>
            <a:avLst/>
            <a:gdLst/>
            <a:ahLst/>
            <a:cxnLst/>
            <a:rect l="l" t="t" r="r" b="b"/>
            <a:pathLst>
              <a:path w="2952750" h="3333749">
                <a:moveTo>
                  <a:pt x="0" y="0"/>
                </a:moveTo>
                <a:lnTo>
                  <a:pt x="2952750" y="0"/>
                </a:lnTo>
                <a:lnTo>
                  <a:pt x="2952750" y="3333749"/>
                </a:lnTo>
                <a:lnTo>
                  <a:pt x="0" y="3333749"/>
                </a:lnTo>
                <a:close/>
              </a:path>
            </a:pathLst>
          </a:custGeom>
          <a:noFill/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7873F30-41C8-4B2B-94E2-6AE87DD1322A}"/>
              </a:ext>
            </a:extLst>
          </p:cNvPr>
          <p:cNvSpPr>
            <a:spLocks noGrp="1"/>
          </p:cNvSpPr>
          <p:nvPr/>
        </p:nvSpPr>
        <p:spPr>
          <a:xfrm>
            <a:off x="623240" y="2493142"/>
            <a:ext cx="4553875" cy="91340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l-NL" dirty="0">
                <a:solidFill>
                  <a:srgbClr val="00B0F0">
                    <a:alpha val="80000"/>
                  </a:srgbClr>
                </a:solidFill>
              </a:rPr>
              <a:t>Maak een AI-gedreven 		 zero-sum bord spel + GUI</a:t>
            </a:r>
          </a:p>
          <a:p>
            <a:endParaRPr lang="nl-NL" sz="1500" dirty="0">
              <a:solidFill>
                <a:schemeClr val="bg1">
                  <a:alpha val="80000"/>
                </a:schemeClr>
              </a:solidFill>
            </a:endParaRPr>
          </a:p>
          <a:p>
            <a:endParaRPr lang="en-NL" sz="15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6784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288C6B4-AFC3-407F-A595-EFFD38D4C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Freeform: Shape 11">
            <a:extLst>
              <a:ext uri="{FF2B5EF4-FFF2-40B4-BE49-F238E27FC236}">
                <a16:creationId xmlns:a16="http://schemas.microsoft.com/office/drawing/2014/main" id="{CF236821-17FE-429B-8D2C-08E13A64EA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Freeform: Shape 13">
            <a:extLst>
              <a:ext uri="{FF2B5EF4-FFF2-40B4-BE49-F238E27FC236}">
                <a16:creationId xmlns:a16="http://schemas.microsoft.com/office/drawing/2014/main" id="{C0BDBCD2-E081-43AB-9119-C55465E59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CC6CE7-8BD2-41EE-5DA0-7A8DB09096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239012"/>
          </a:xfrm>
        </p:spPr>
        <p:txBody>
          <a:bodyPr anchor="ctr">
            <a:normAutofit/>
          </a:bodyPr>
          <a:lstStyle/>
          <a:p>
            <a:r>
              <a:rPr lang="nl-NL" sz="2800" dirty="0"/>
              <a:t>Wat is een zero-sum game?</a:t>
            </a:r>
            <a:endParaRPr lang="en-NL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8E79BE4-34FE-485A-98A5-92CE8F7C4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426546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5893" y="2443480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41D4E2-94F5-6646-D141-9500A349A9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nl-NL" sz="1700" dirty="0"/>
              <a:t>een 2 speler game</a:t>
            </a:r>
          </a:p>
          <a:p>
            <a:endParaRPr lang="nl-NL" sz="1700" dirty="0"/>
          </a:p>
          <a:p>
            <a:r>
              <a:rPr lang="nl-NL" sz="1700" dirty="0"/>
              <a:t>Met een win en verlies functie</a:t>
            </a:r>
          </a:p>
          <a:p>
            <a:endParaRPr lang="nl-NL" sz="1700" dirty="0"/>
          </a:p>
          <a:p>
            <a:r>
              <a:rPr lang="nl-NL" sz="1700" dirty="0"/>
              <a:t>Met maar 1 winnaar</a:t>
            </a:r>
            <a:endParaRPr lang="en-NL" sz="1700" dirty="0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EEDDA9A7-0C5B-D690-A42C-D495D66B6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5143" y="841248"/>
            <a:ext cx="6894090" cy="5276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902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DF29AD-16DA-854C-621E-524717347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73" y="448721"/>
            <a:ext cx="5462049" cy="1225650"/>
          </a:xfrm>
        </p:spPr>
        <p:txBody>
          <a:bodyPr anchor="b">
            <a:normAutofit/>
          </a:bodyPr>
          <a:lstStyle/>
          <a:p>
            <a:r>
              <a:rPr lang="nl-NL" sz="3500" dirty="0">
                <a:solidFill>
                  <a:schemeClr val="bg1"/>
                </a:solidFill>
              </a:rPr>
              <a:t>Wat is het project geworden?</a:t>
            </a:r>
            <a:endParaRPr lang="en-NL" sz="3500">
              <a:solidFill>
                <a:schemeClr val="bg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DBEB4-F0E7-92D6-0B48-C125A3CE41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nl-NL" sz="2000">
                <a:solidFill>
                  <a:schemeClr val="bg1"/>
                </a:solidFill>
              </a:rPr>
              <a:t>Een tic tac toe game</a:t>
            </a:r>
          </a:p>
          <a:p>
            <a:endParaRPr lang="nl-NL" sz="2000">
              <a:solidFill>
                <a:schemeClr val="bg1"/>
              </a:solidFill>
            </a:endParaRPr>
          </a:p>
          <a:p>
            <a:r>
              <a:rPr lang="nl-NL" sz="2000">
                <a:solidFill>
                  <a:schemeClr val="bg1"/>
                </a:solidFill>
              </a:rPr>
              <a:t>Het algoritme werd MiniMax</a:t>
            </a:r>
          </a:p>
          <a:p>
            <a:endParaRPr lang="nl-NL" sz="2000">
              <a:solidFill>
                <a:schemeClr val="bg1"/>
              </a:solidFill>
            </a:endParaRPr>
          </a:p>
          <a:p>
            <a:r>
              <a:rPr lang="nl-NL" sz="2000">
                <a:solidFill>
                  <a:schemeClr val="bg1"/>
                </a:solidFill>
              </a:rPr>
              <a:t>Het bord kreeg de groote van 6 bij 6</a:t>
            </a:r>
            <a:endParaRPr lang="en-NL" sz="2000">
              <a:solidFill>
                <a:schemeClr val="bg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black background with white lines and numbers&#10;&#10;Description automatically generated">
            <a:extLst>
              <a:ext uri="{FF2B5EF4-FFF2-40B4-BE49-F238E27FC236}">
                <a16:creationId xmlns:a16="http://schemas.microsoft.com/office/drawing/2014/main" id="{AB54C244-3849-3D9D-FED1-1762199813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10023"/>
            <a:ext cx="5666547" cy="663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96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Slide Background Fill">
            <a:extLst>
              <a:ext uri="{FF2B5EF4-FFF2-40B4-BE49-F238E27FC236}">
                <a16:creationId xmlns:a16="http://schemas.microsoft.com/office/drawing/2014/main" id="{913AE63C-D5B4-45D1-ACFC-648CFFCF9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1" y="0"/>
            <a:ext cx="1218894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46" name="Group 1045">
            <a:extLst>
              <a:ext uri="{FF2B5EF4-FFF2-40B4-BE49-F238E27FC236}">
                <a16:creationId xmlns:a16="http://schemas.microsoft.com/office/drawing/2014/main" id="{4F0CCC29-1ADF-400B-B2E2-87AE5F0F3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1047" name="Color">
              <a:extLst>
                <a:ext uri="{FF2B5EF4-FFF2-40B4-BE49-F238E27FC236}">
                  <a16:creationId xmlns:a16="http://schemas.microsoft.com/office/drawing/2014/main" id="{BD9615F1-E1A8-4B27-A6A8-4F50A77B2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48" name="Color">
              <a:extLst>
                <a:ext uri="{FF2B5EF4-FFF2-40B4-BE49-F238E27FC236}">
                  <a16:creationId xmlns:a16="http://schemas.microsoft.com/office/drawing/2014/main" id="{BE138890-F764-4F96-86CE-30B4D87130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E47E31AA-3D7C-B83D-E5D4-0AA55A4B8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0692" y="187124"/>
            <a:ext cx="4812877" cy="3693883"/>
          </a:xfrm>
          <a:prstGeom prst="rect">
            <a:avLst/>
          </a:prstGeom>
        </p:spPr>
      </p:pic>
      <p:pic>
        <p:nvPicPr>
          <p:cNvPr id="1026" name="Picture 2" descr="Minimax Algorithm | Comprehensive Understanding of Minimax Algorithm">
            <a:extLst>
              <a:ext uri="{FF2B5EF4-FFF2-40B4-BE49-F238E27FC236}">
                <a16:creationId xmlns:a16="http://schemas.microsoft.com/office/drawing/2014/main" id="{2B594F23-59E7-FDA2-1A9D-B03601BD9E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112812" y="3860119"/>
            <a:ext cx="5292803" cy="2963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50" name="Group 1049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B86054E-28F8-42BB-F4A1-8ED0A4961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929" y="172661"/>
            <a:ext cx="5737071" cy="2354996"/>
          </a:xfrm>
        </p:spPr>
        <p:txBody>
          <a:bodyPr anchor="b">
            <a:normAutofit/>
          </a:bodyPr>
          <a:lstStyle/>
          <a:p>
            <a:r>
              <a:rPr lang="nl-NL" sz="48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Hoe werkt MiniMax?</a:t>
            </a:r>
            <a:endParaRPr lang="en-NL" sz="48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55450-33FC-7E4E-61BA-962060805A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886" y="2559711"/>
            <a:ext cx="5527986" cy="3206236"/>
          </a:xfrm>
        </p:spPr>
        <p:txBody>
          <a:bodyPr anchor="t">
            <a:normAutofit fontScale="92500" lnSpcReduction="10000"/>
          </a:bodyPr>
          <a:lstStyle/>
          <a:p>
            <a:endParaRPr lang="nl-NL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nl-N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Depth = stappen vooruit denken</a:t>
            </a:r>
          </a:p>
          <a:p>
            <a:endParaRPr lang="nl-NL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nl-N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Alpha beta prunning search algorithm</a:t>
            </a:r>
          </a:p>
          <a:p>
            <a:pPr marL="0" indent="0">
              <a:buNone/>
            </a:pPr>
            <a:endParaRPr lang="nl-NL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nl-N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Is Maximizing functie</a:t>
            </a:r>
          </a:p>
          <a:p>
            <a:endParaRPr lang="nl-NL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  <a:p>
            <a:r>
              <a:rPr lang="nl-NL" sz="2400" dirty="0">
                <a:solidFill>
                  <a:schemeClr val="accent4">
                    <a:lumMod val="40000"/>
                    <a:lumOff val="60000"/>
                  </a:schemeClr>
                </a:solidFill>
              </a:rPr>
              <a:t>Eigen code beïnvloedt keuzes</a:t>
            </a:r>
            <a:endParaRPr lang="en-NL" sz="2400" dirty="0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3439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Rectangle 2060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F19533-3AB5-1DFD-E1AF-59B349F7D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883" y="448721"/>
            <a:ext cx="6115792" cy="944763"/>
          </a:xfrm>
        </p:spPr>
        <p:txBody>
          <a:bodyPr anchor="b">
            <a:normAutofit/>
          </a:bodyPr>
          <a:lstStyle/>
          <a:p>
            <a:r>
              <a:rPr lang="nl-NL" sz="3500" dirty="0">
                <a:solidFill>
                  <a:schemeClr val="bg1"/>
                </a:solidFill>
              </a:rPr>
              <a:t>Hoe ging ik te werk met coderen?</a:t>
            </a:r>
            <a:endParaRPr lang="en-NL" sz="3500">
              <a:solidFill>
                <a:schemeClr val="bg1"/>
              </a:solidFill>
            </a:endParaRPr>
          </a:p>
        </p:txBody>
      </p:sp>
      <p:cxnSp>
        <p:nvCxnSpPr>
          <p:cNvPr id="2062" name="Straight Connector 2061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1B561-56BB-CB91-DD9E-1F788CCE4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nl-NL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nl-NL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nl-NL" sz="2000" dirty="0">
                <a:solidFill>
                  <a:schemeClr val="bg1"/>
                </a:solidFill>
              </a:rPr>
              <a:t>                        [Live demo]</a:t>
            </a:r>
            <a:endParaRPr lang="en-NL" sz="2000" dirty="0">
              <a:solidFill>
                <a:schemeClr val="bg1"/>
              </a:solidFill>
            </a:endParaRPr>
          </a:p>
        </p:txBody>
      </p:sp>
      <p:cxnSp>
        <p:nvCxnSpPr>
          <p:cNvPr id="2063" name="Straight Connector 206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Programming 4K wallpapers for your desktop or mobile screen free and ...">
            <a:extLst>
              <a:ext uri="{FF2B5EF4-FFF2-40B4-BE49-F238E27FC236}">
                <a16:creationId xmlns:a16="http://schemas.microsoft.com/office/drawing/2014/main" id="{72B8A55A-224B-B471-7CC6-54988DCC00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80" r="46443"/>
          <a:stretch/>
        </p:blipFill>
        <p:spPr bwMode="auto">
          <a:xfrm>
            <a:off x="6525453" y="356269"/>
            <a:ext cx="566654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8246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1F42B5-4DD9-EDD7-10DA-09C32323CB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De tijdlijn binnen het project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00F654-627F-3EA1-F243-1BFF2F5A7C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0273" y="1675227"/>
            <a:ext cx="7511454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353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44D621-A562-F55E-CA1B-34E6AA479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nl-NL" sz="3800" dirty="0">
                <a:solidFill>
                  <a:schemeClr val="bg1"/>
                </a:solidFill>
              </a:rPr>
              <a:t>Fase 1</a:t>
            </a:r>
            <a:endParaRPr lang="en-NL" sz="3800" dirty="0">
              <a:solidFill>
                <a:schemeClr val="bg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3A238-4F8D-321C-7C28-84645E4B2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 anchor="ctr">
            <a:normAutofit/>
          </a:bodyPr>
          <a:lstStyle/>
          <a:p>
            <a:r>
              <a:rPr lang="nl-NL" sz="2400" dirty="0">
                <a:solidFill>
                  <a:schemeClr val="bg1"/>
                </a:solidFill>
              </a:rPr>
              <a:t>De core gameplay 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Zonder machine learning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1 start scherm</a:t>
            </a:r>
          </a:p>
          <a:p>
            <a:endParaRPr lang="nl-NL" sz="2400" dirty="0">
              <a:solidFill>
                <a:schemeClr val="bg1"/>
              </a:solidFill>
            </a:endParaRPr>
          </a:p>
          <a:p>
            <a:r>
              <a:rPr lang="nl-NL" sz="2400" dirty="0">
                <a:solidFill>
                  <a:schemeClr val="bg1"/>
                </a:solidFill>
              </a:rPr>
              <a:t>grafische details</a:t>
            </a:r>
            <a:endParaRPr lang="en-NL" sz="2400" dirty="0">
              <a:solidFill>
                <a:schemeClr val="bg1"/>
              </a:solidFill>
            </a:endParaRPr>
          </a:p>
        </p:txBody>
      </p:sp>
      <p:pic>
        <p:nvPicPr>
          <p:cNvPr id="5" name="Picture 4" descr="A white paper with black text&#10;&#10;Description automatically generated">
            <a:extLst>
              <a:ext uri="{FF2B5EF4-FFF2-40B4-BE49-F238E27FC236}">
                <a16:creationId xmlns:a16="http://schemas.microsoft.com/office/drawing/2014/main" id="{6ACECBF7-4714-FF7A-9523-143E524904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98" r="-2" b="-2"/>
          <a:stretch/>
        </p:blipFill>
        <p:spPr>
          <a:xfrm>
            <a:off x="6525453" y="1"/>
            <a:ext cx="5666547" cy="3398024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CA240C79-242E-4918-9F28-B101847D1C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2277" y="3386960"/>
            <a:ext cx="5669723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game of tic tac toe&#10;&#10;Description automatically generated">
            <a:extLst>
              <a:ext uri="{FF2B5EF4-FFF2-40B4-BE49-F238E27FC236}">
                <a16:creationId xmlns:a16="http://schemas.microsoft.com/office/drawing/2014/main" id="{C09F6008-B5E5-B81A-9A22-F7441857D7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01" r="1466" b="-1"/>
          <a:stretch/>
        </p:blipFill>
        <p:spPr>
          <a:xfrm>
            <a:off x="6522277" y="3398024"/>
            <a:ext cx="5669723" cy="346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964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278</Words>
  <Application>Microsoft Office PowerPoint</Application>
  <PresentationFormat>Widescreen</PresentationFormat>
  <Paragraphs>101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Aptos Display</vt:lpstr>
      <vt:lpstr>Arial</vt:lpstr>
      <vt:lpstr>Calibri</vt:lpstr>
      <vt:lpstr>Office Theme</vt:lpstr>
      <vt:lpstr>Mijn examenproject  gemaakt met behulp van generatieven AI</vt:lpstr>
      <vt:lpstr>Wat waren de eisen?</vt:lpstr>
      <vt:lpstr>Dus wat was de opdracht?</vt:lpstr>
      <vt:lpstr>Wat is een zero-sum game?</vt:lpstr>
      <vt:lpstr>Wat is het project geworden?</vt:lpstr>
      <vt:lpstr>Hoe werkt MiniMax?</vt:lpstr>
      <vt:lpstr>Hoe ging ik te werk met coderen?</vt:lpstr>
      <vt:lpstr>De tijdlijn binnen het project</vt:lpstr>
      <vt:lpstr>Fase 1</vt:lpstr>
      <vt:lpstr>Feedback op fase 1</vt:lpstr>
      <vt:lpstr>Fase 2 </vt:lpstr>
      <vt:lpstr>Feedback op fase 2 </vt:lpstr>
      <vt:lpstr>Fase 3 de laatste fase</vt:lpstr>
      <vt:lpstr>Gameplay video </vt:lpstr>
      <vt:lpstr>De laatste versie van de Scrum planning</vt:lpstr>
      <vt:lpstr>Was het einddoel bereikt?</vt:lpstr>
      <vt:lpstr>Reflectie: Wat heb ik geleerd, en persoonlijke leerpunten.</vt:lpstr>
      <vt:lpstr>Vragen/opmerkingen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Mijn examen project</dc:title>
  <dc:creator>Martijn van der Willigen (63908)</dc:creator>
  <cp:lastModifiedBy>Martijn van der Willigen (63908)</cp:lastModifiedBy>
  <cp:revision>27</cp:revision>
  <dcterms:created xsi:type="dcterms:W3CDTF">2024-05-08T06:50:36Z</dcterms:created>
  <dcterms:modified xsi:type="dcterms:W3CDTF">2024-05-20T15:20:21Z</dcterms:modified>
</cp:coreProperties>
</file>

<file path=docProps/thumbnail.jpeg>
</file>